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0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0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43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804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3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96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9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40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4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8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7A9FCC-451F-4490-8566-01A974403CB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0499-7E29-4ABC-9A48-0E01AC8A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01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bms-keys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Blood Donation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803" y="333248"/>
            <a:ext cx="8534401" cy="800608"/>
          </a:xfrm>
        </p:spPr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883664"/>
            <a:ext cx="8534400" cy="4110736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dirty="0">
                <a:hlinkClick r:id="rId2"/>
              </a:rPr>
              <a:t>primary key</a:t>
            </a:r>
            <a:r>
              <a:rPr lang="en-US" dirty="0"/>
              <a:t> cannot be NULL</a:t>
            </a:r>
          </a:p>
          <a:p>
            <a:r>
              <a:rPr lang="en-US" dirty="0"/>
              <a:t>A primary key value must be unique</a:t>
            </a:r>
          </a:p>
          <a:p>
            <a:r>
              <a:rPr lang="en-US" dirty="0"/>
              <a:t>The primary key values should rarely be changed</a:t>
            </a:r>
          </a:p>
          <a:p>
            <a:r>
              <a:rPr lang="en-US" dirty="0"/>
              <a:t>The primary key must be given a value when a new record is inserted.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420" y="786383"/>
            <a:ext cx="8001000" cy="859537"/>
          </a:xfrm>
        </p:spPr>
        <p:txBody>
          <a:bodyPr>
            <a:normAutofit fontScale="90000"/>
          </a:bodyPr>
          <a:lstStyle/>
          <a:p>
            <a:r>
              <a:rPr lang="mn-MN" dirty="0" smtClean="0"/>
              <a:t>Зорилго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620" y="2551177"/>
            <a:ext cx="10754932" cy="3651504"/>
          </a:xfrm>
        </p:spPr>
        <p:txBody>
          <a:bodyPr>
            <a:normAutofit/>
          </a:bodyPr>
          <a:lstStyle/>
          <a:p>
            <a:pPr algn="ctr"/>
            <a:r>
              <a:rPr lang="mn-MN" dirty="0" smtClean="0"/>
              <a:t>Сайн </a:t>
            </a:r>
            <a:r>
              <a:rPr lang="mn-MN" dirty="0"/>
              <a:t>дурын үндсэн дээр өөрийн хүсэлтээр цусаа өгсөн хүмүүсээс цус авч цус яаралтай хэрэгтэй </a:t>
            </a:r>
            <a:r>
              <a:rPr lang="en-US" dirty="0" smtClean="0"/>
              <a:t> </a:t>
            </a:r>
            <a:r>
              <a:rPr lang="mn-MN" dirty="0" smtClean="0"/>
              <a:t>байгаа </a:t>
            </a:r>
            <a:r>
              <a:rPr lang="mn-MN" dirty="0"/>
              <a:t>хүмүүст яаралтай, зохион байгуулалтайгаар цус шилжүүлэх, цусны бүлгүүдийн хооронд холилгүйгээр </a:t>
            </a:r>
            <a:r>
              <a:rPr lang="mn-MN" dirty="0" smtClean="0"/>
              <a:t>цус </a:t>
            </a:r>
            <a:r>
              <a:rPr lang="mn-MN" dirty="0"/>
              <a:t>хандивлах, хандивласан хүмүүсийг бүртгэх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2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557785"/>
            <a:ext cx="8825657" cy="896111"/>
          </a:xfrm>
        </p:spPr>
        <p:txBody>
          <a:bodyPr/>
          <a:lstStyle/>
          <a:p>
            <a:r>
              <a:rPr lang="en-US" dirty="0" err="1" smtClean="0"/>
              <a:t>Erd</a:t>
            </a:r>
            <a:r>
              <a:rPr lang="en-US" dirty="0" smtClean="0"/>
              <a:t> photos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203704"/>
            <a:ext cx="8825658" cy="40050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3" y="2223254"/>
            <a:ext cx="3993652" cy="3438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45" y="2223254"/>
            <a:ext cx="3763720" cy="344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65" y="2225776"/>
            <a:ext cx="3607755" cy="344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220" y="321637"/>
            <a:ext cx="8825657" cy="11231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46141"/>
              </p:ext>
            </p:extLst>
          </p:nvPr>
        </p:nvGraphicFramePr>
        <p:xfrm>
          <a:off x="981220" y="2101342"/>
          <a:ext cx="8702276" cy="3677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6467"/>
                <a:gridCol w="1751288"/>
                <a:gridCol w="1733233"/>
                <a:gridCol w="1751288"/>
              </a:tblGrid>
              <a:tr h="327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Entity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Aliases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Occurance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606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n-MN" sz="1100" u="none" strike="noStrike">
                          <a:effectLst/>
                        </a:rPr>
                        <a:t>Цус өгч байгаа хүн</a:t>
                      </a:r>
                      <a:endParaRPr lang="mn-M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n-MN" sz="1100" u="none" strike="noStrike">
                          <a:effectLst/>
                        </a:rPr>
                        <a:t>цус хандивлагч</a:t>
                      </a:r>
                      <a:endParaRPr lang="mn-M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12025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n-MN" sz="1100" u="none" strike="noStrike">
                          <a:effectLst/>
                        </a:rPr>
                        <a:t>Нэг хүнээс өөр нэг хүнд шилжүүлж байгаа цус</a:t>
                      </a:r>
                      <a:endParaRPr lang="mn-M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n-MN" sz="1100" u="none" strike="noStrike">
                          <a:effectLst/>
                        </a:rPr>
                        <a:t>цус</a:t>
                      </a:r>
                      <a:endParaRPr lang="mn-M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606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Reciptient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n-MN" sz="1100" u="none" strike="noStrike">
                          <a:effectLst/>
                        </a:rPr>
                        <a:t>цус авч байгаа хүн</a:t>
                      </a:r>
                      <a:endParaRPr lang="mn-M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n-MN" sz="1100" u="none" strike="noStrike">
                          <a:effectLst/>
                        </a:rPr>
                        <a:t>цус авах хүн</a:t>
                      </a:r>
                      <a:endParaRPr lang="mn-M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606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Blood inventory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n-MN" sz="1100" u="none" strike="noStrike">
                          <a:effectLst/>
                        </a:rPr>
                        <a:t>Цус хадгалах газар</a:t>
                      </a:r>
                      <a:endParaRPr lang="mn-M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n-MN" sz="1100" u="none" strike="noStrike">
                          <a:effectLst/>
                        </a:rPr>
                        <a:t> агуулах</a:t>
                      </a:r>
                      <a:endParaRPr lang="mn-M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n-MN" sz="1100" u="none" strike="noStrike">
                          <a:effectLst/>
                        </a:rPr>
                        <a:t>Цусны </a:t>
                      </a:r>
                      <a:endParaRPr lang="mn-M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27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staff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n-MN" sz="1100" u="none" strike="noStrike">
                          <a:effectLst/>
                        </a:rPr>
                        <a:t>Зохицуулагч</a:t>
                      </a:r>
                      <a:endParaRPr lang="mn-M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n-MN" sz="1100" u="none" strike="noStrike">
                          <a:effectLst/>
                        </a:rPr>
                        <a:t>ажилтан</a:t>
                      </a:r>
                      <a:endParaRPr lang="mn-M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225297"/>
          </a:xfrm>
        </p:spPr>
        <p:txBody>
          <a:bodyPr/>
          <a:lstStyle/>
          <a:p>
            <a:r>
              <a:rPr lang="en-US" dirty="0" smtClean="0"/>
              <a:t>Define attribute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359152"/>
            <a:ext cx="8670100" cy="3432049"/>
          </a:xfrm>
        </p:spPr>
        <p:txBody>
          <a:bodyPr>
            <a:normAutofit/>
          </a:bodyPr>
          <a:lstStyle/>
          <a:p>
            <a:r>
              <a:rPr lang="en-US" dirty="0"/>
              <a:t>Blood donor: phone, address, date-of-donation, name, age, donor id, blood type, sex</a:t>
            </a:r>
          </a:p>
          <a:p>
            <a:r>
              <a:rPr lang="en-US" dirty="0"/>
              <a:t>Blood: Cost, blood type, blood-amount, </a:t>
            </a:r>
            <a:r>
              <a:rPr lang="en-US" dirty="0" err="1"/>
              <a:t>haemoglobin</a:t>
            </a:r>
            <a:r>
              <a:rPr lang="en-US" dirty="0"/>
              <a:t> content, </a:t>
            </a:r>
            <a:r>
              <a:rPr lang="en-US" dirty="0" err="1"/>
              <a:t>bloodbag</a:t>
            </a:r>
            <a:r>
              <a:rPr lang="en-US" dirty="0"/>
              <a:t>-number</a:t>
            </a:r>
          </a:p>
          <a:p>
            <a:r>
              <a:rPr lang="en-US" dirty="0"/>
              <a:t>Staff: name, imp-id, address, phone-no, salary, </a:t>
            </a:r>
            <a:r>
              <a:rPr lang="en-US" dirty="0" err="1"/>
              <a:t>emp-descroption</a:t>
            </a:r>
            <a:endParaRPr lang="en-US" dirty="0"/>
          </a:p>
          <a:p>
            <a:r>
              <a:rPr lang="en-US" dirty="0"/>
              <a:t>Blood inventory: Description, orders, quantity, </a:t>
            </a:r>
            <a:r>
              <a:rPr lang="en-US" dirty="0" err="1"/>
              <a:t>bloodbag</a:t>
            </a:r>
            <a:r>
              <a:rPr lang="en-US" dirty="0"/>
              <a:t>-number, blood-type</a:t>
            </a:r>
          </a:p>
          <a:p>
            <a:r>
              <a:rPr lang="en-US" dirty="0" err="1"/>
              <a:t>Recepient</a:t>
            </a:r>
            <a:r>
              <a:rPr lang="en-US" dirty="0"/>
              <a:t>: name, rec-id, blood-type, sex, age, </a:t>
            </a:r>
            <a:r>
              <a:rPr lang="en-US" dirty="0" smtClean="0"/>
              <a:t>date-of-accept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886968"/>
            <a:ext cx="8825657" cy="1241572"/>
          </a:xfrm>
        </p:spPr>
        <p:txBody>
          <a:bodyPr/>
          <a:lstStyle/>
          <a:p>
            <a:r>
              <a:rPr lang="mn-MN" dirty="0" smtClean="0"/>
              <a:t>Хоорондын хамаарал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32000"/>
            <a:ext cx="8825658" cy="90578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83782"/>
              </p:ext>
            </p:extLst>
          </p:nvPr>
        </p:nvGraphicFramePr>
        <p:xfrm>
          <a:off x="1343256" y="2498218"/>
          <a:ext cx="8449056" cy="3555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5890"/>
                <a:gridCol w="2117722"/>
                <a:gridCol w="2095890"/>
                <a:gridCol w="2139554"/>
              </a:tblGrid>
              <a:tr h="511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Entitiy</a:t>
                      </a:r>
                      <a:r>
                        <a:rPr lang="en-US" sz="1100" u="none" strike="noStrike" dirty="0">
                          <a:effectLst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Multiplicity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Relationship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Entitiy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11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Blood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83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Blood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N..1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Recieves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Reciptient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11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Reciptient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N..1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Interact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Staff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11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staff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blood inventory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11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staff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Interacts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11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blood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N..1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blood inventory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140" y="411141"/>
            <a:ext cx="8825657" cy="987891"/>
          </a:xfrm>
        </p:spPr>
        <p:txBody>
          <a:bodyPr/>
          <a:lstStyle/>
          <a:p>
            <a:pPr algn="ctr"/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63" y="1563625"/>
            <a:ext cx="8196250" cy="47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824" y="347472"/>
            <a:ext cx="9884663" cy="6108192"/>
          </a:xfrm>
        </p:spPr>
        <p:txBody>
          <a:bodyPr>
            <a:noAutofit/>
          </a:bodyPr>
          <a:lstStyle/>
          <a:p>
            <a:r>
              <a:rPr lang="en-US" sz="1600" dirty="0"/>
              <a:t>Logic design:</a:t>
            </a:r>
          </a:p>
          <a:p>
            <a:r>
              <a:rPr lang="en-US" sz="1600" dirty="0" smtClean="0"/>
              <a:t>Donor(date </a:t>
            </a:r>
            <a:r>
              <a:rPr lang="en-US" sz="1600" dirty="0"/>
              <a:t>of donation, address, sex, age, phone-number, name, blood type, </a:t>
            </a:r>
            <a:r>
              <a:rPr lang="en-US" sz="1600" dirty="0" err="1"/>
              <a:t>donorID</a:t>
            </a:r>
            <a:r>
              <a:rPr lang="en-US" sz="1600" dirty="0"/>
              <a:t>)</a:t>
            </a:r>
          </a:p>
          <a:p>
            <a:r>
              <a:rPr lang="en-US" sz="1600" dirty="0"/>
              <a:t>Primary key </a:t>
            </a:r>
            <a:r>
              <a:rPr lang="en-US" sz="1600" dirty="0" err="1"/>
              <a:t>DonorID</a:t>
            </a:r>
            <a:endParaRPr lang="en-US" sz="1600" dirty="0"/>
          </a:p>
          <a:p>
            <a:r>
              <a:rPr lang="en-US" sz="1600" dirty="0" smtClean="0"/>
              <a:t>Blood(</a:t>
            </a:r>
            <a:r>
              <a:rPr lang="en-US" sz="1600" dirty="0" err="1" smtClean="0"/>
              <a:t>bloodbagNo</a:t>
            </a:r>
            <a:r>
              <a:rPr lang="en-US" sz="1600" dirty="0"/>
              <a:t>, </a:t>
            </a:r>
            <a:r>
              <a:rPr lang="en-US" sz="1600" dirty="0" err="1"/>
              <a:t>cose</a:t>
            </a:r>
            <a:r>
              <a:rPr lang="en-US" sz="1600" dirty="0"/>
              <a:t>, blood-type, blood-amount, </a:t>
            </a:r>
            <a:r>
              <a:rPr lang="en-US" sz="1600" dirty="0" err="1"/>
              <a:t>hameglobin</a:t>
            </a:r>
            <a:r>
              <a:rPr lang="en-US" sz="1600" dirty="0"/>
              <a:t> content);</a:t>
            </a:r>
          </a:p>
          <a:p>
            <a:r>
              <a:rPr lang="en-US" sz="1600" dirty="0"/>
              <a:t>Foreign key references </a:t>
            </a:r>
            <a:r>
              <a:rPr lang="en-US" sz="1600" dirty="0" err="1"/>
              <a:t>bloodinventory</a:t>
            </a:r>
            <a:r>
              <a:rPr lang="en-US" sz="1600" dirty="0"/>
              <a:t>(</a:t>
            </a:r>
            <a:r>
              <a:rPr lang="en-US" sz="1600" dirty="0" err="1"/>
              <a:t>bloodbagNo</a:t>
            </a:r>
            <a:r>
              <a:rPr lang="en-US" sz="1600" dirty="0"/>
              <a:t>) ON UPDATE CASCADE ON SET CASCADE</a:t>
            </a:r>
          </a:p>
          <a:p>
            <a:r>
              <a:rPr lang="en-US" sz="1600" dirty="0" smtClean="0"/>
              <a:t>Staff(</a:t>
            </a:r>
            <a:r>
              <a:rPr lang="en-US" sz="1600" dirty="0" err="1" smtClean="0"/>
              <a:t>phoneNo</a:t>
            </a:r>
            <a:r>
              <a:rPr lang="en-US" sz="1600" dirty="0"/>
              <a:t>, address, staff-id, salary, </a:t>
            </a:r>
            <a:r>
              <a:rPr lang="en-US" sz="1600" dirty="0" err="1"/>
              <a:t>emp</a:t>
            </a:r>
            <a:r>
              <a:rPr lang="en-US" sz="1600" dirty="0"/>
              <a:t>-description, name composite(last name, </a:t>
            </a:r>
            <a:r>
              <a:rPr lang="en-US" sz="1600" dirty="0" err="1"/>
              <a:t>fisrt</a:t>
            </a:r>
            <a:r>
              <a:rPr lang="en-US" sz="1600" dirty="0"/>
              <a:t> name));</a:t>
            </a:r>
          </a:p>
          <a:p>
            <a:r>
              <a:rPr lang="en-US" sz="1600" dirty="0"/>
              <a:t>primary key staff-id;</a:t>
            </a:r>
          </a:p>
          <a:p>
            <a:r>
              <a:rPr lang="en-US" sz="1600" dirty="0"/>
              <a:t>Foreign key references </a:t>
            </a:r>
            <a:r>
              <a:rPr lang="en-US" sz="1600" dirty="0" err="1"/>
              <a:t>reciepent</a:t>
            </a:r>
            <a:r>
              <a:rPr lang="en-US" sz="1600" dirty="0"/>
              <a:t>(rec-ID) ON UPDATE CASCADE ON SET CASCADE;</a:t>
            </a:r>
          </a:p>
          <a:p>
            <a:r>
              <a:rPr lang="en-US" sz="1600" dirty="0" smtClean="0"/>
              <a:t>blood </a:t>
            </a:r>
            <a:r>
              <a:rPr lang="en-US" sz="1600" dirty="0"/>
              <a:t>inventory(quantity, </a:t>
            </a:r>
            <a:r>
              <a:rPr lang="en-US" sz="1600" dirty="0" err="1"/>
              <a:t>bloodbagNo</a:t>
            </a:r>
            <a:r>
              <a:rPr lang="en-US" sz="1600" dirty="0"/>
              <a:t>, blood-type, orders, descriptions);</a:t>
            </a:r>
          </a:p>
          <a:p>
            <a:r>
              <a:rPr lang="en-US" sz="1600" dirty="0"/>
              <a:t>primary key </a:t>
            </a:r>
            <a:r>
              <a:rPr lang="en-US" sz="1600" dirty="0" err="1"/>
              <a:t>bloodbagNo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 smtClean="0"/>
              <a:t>recepient</a:t>
            </a:r>
            <a:r>
              <a:rPr lang="en-US" sz="1600" dirty="0" smtClean="0"/>
              <a:t>(staff-ID</a:t>
            </a:r>
            <a:r>
              <a:rPr lang="en-US" sz="1600" dirty="0"/>
              <a:t>, name composite(last name, first name), rec-ID, blood-type, date-of rec, sex, age, date-of-accept)</a:t>
            </a:r>
          </a:p>
          <a:p>
            <a:r>
              <a:rPr lang="en-US" sz="1600" dirty="0"/>
              <a:t>primary key rec-ID</a:t>
            </a:r>
          </a:p>
          <a:p>
            <a:r>
              <a:rPr lang="en-US" sz="1600" dirty="0"/>
              <a:t>Foreign key staff-ID references staff(staff-ID) ON UPDATE CASCADE ON SET CASCADE; </a:t>
            </a:r>
          </a:p>
        </p:txBody>
      </p:sp>
    </p:spTree>
    <p:extLst>
      <p:ext uri="{BB962C8B-B14F-4D97-AF65-F5344CB8AC3E}">
        <p14:creationId xmlns:p14="http://schemas.microsoft.com/office/powerpoint/2010/main" val="35175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55693"/>
            <a:ext cx="8825657" cy="19156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569464"/>
            <a:ext cx="8825658" cy="34564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296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Blood Donation system</vt:lpstr>
      <vt:lpstr>Зорилго</vt:lpstr>
      <vt:lpstr>Erd photos</vt:lpstr>
      <vt:lpstr>PowerPoint Presentation</vt:lpstr>
      <vt:lpstr>Define attribute</vt:lpstr>
      <vt:lpstr>Хоорондын хамаарал</vt:lpstr>
      <vt:lpstr>ERD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 system</dc:title>
  <dc:creator>Microsoft account</dc:creator>
  <cp:lastModifiedBy>Microsoft account</cp:lastModifiedBy>
  <cp:revision>5</cp:revision>
  <dcterms:created xsi:type="dcterms:W3CDTF">2022-12-13T09:43:53Z</dcterms:created>
  <dcterms:modified xsi:type="dcterms:W3CDTF">2022-12-13T10:55:49Z</dcterms:modified>
</cp:coreProperties>
</file>