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55" r:id="rId2"/>
    <p:sldMasterId id="2147483731" r:id="rId3"/>
    <p:sldMasterId id="214748371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59" r:id="rId7"/>
    <p:sldId id="260" r:id="rId8"/>
    <p:sldId id="261" r:id="rId9"/>
  </p:sldIdLst>
  <p:sldSz cx="9144000" cy="5143500" type="screen16x9"/>
  <p:notesSz cx="7010400" cy="9296400"/>
  <p:custDataLst>
    <p:tags r:id="rId12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204" userDrawn="1">
          <p15:clr>
            <a:srgbClr val="A4A3A4"/>
          </p15:clr>
        </p15:guide>
        <p15:guide id="3" pos="5536" userDrawn="1">
          <p15:clr>
            <a:srgbClr val="A4A3A4"/>
          </p15:clr>
        </p15:guide>
        <p15:guide id="4" orient="horz" pos="75" userDrawn="1">
          <p15:clr>
            <a:srgbClr val="A4A3A4"/>
          </p15:clr>
        </p15:guide>
        <p15:guide id="5" pos="4323" userDrawn="1">
          <p15:clr>
            <a:srgbClr val="A4A3A4"/>
          </p15:clr>
        </p15:guide>
        <p15:guide id="6" orient="horz" pos="701">
          <p15:clr>
            <a:srgbClr val="A4A3A4"/>
          </p15:clr>
        </p15:guide>
        <p15:guide id="7" orient="horz" pos="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99"/>
    <a:srgbClr val="FF6600"/>
    <a:srgbClr val="992441"/>
    <a:srgbClr val="FFFFFF"/>
    <a:srgbClr val="F8F8F8"/>
    <a:srgbClr val="AAABAF"/>
    <a:srgbClr val="CC0000"/>
    <a:srgbClr val="972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59D6B-DB36-44CF-AF7C-BA7690F2D0B4}" v="7" dt="2021-02-22T08:12:48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6407" autoAdjust="0"/>
  </p:normalViewPr>
  <p:slideViewPr>
    <p:cSldViewPr>
      <p:cViewPr varScale="1">
        <p:scale>
          <a:sx n="113" d="100"/>
          <a:sy n="113" d="100"/>
        </p:scale>
        <p:origin x="480" y="91"/>
      </p:cViewPr>
      <p:guideLst>
        <p:guide orient="horz" pos="935"/>
        <p:guide pos="204"/>
        <p:guide pos="5536"/>
        <p:guide orient="horz" pos="75"/>
        <p:guide pos="4323"/>
        <p:guide orient="horz" pos="701"/>
        <p:guide orient="horz" pos="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-3954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Bruyland (BOSA)" userId="30f554ab-b4b0-445e-a2ab-9dd766d4dafd" providerId="ADAL" clId="{F829084F-2B25-499D-BBBF-B35FCCC17990}"/>
    <pc:docChg chg="custSel delSld modSld">
      <pc:chgData name="Marc Bruyland (BOSA)" userId="30f554ab-b4b0-445e-a2ab-9dd766d4dafd" providerId="ADAL" clId="{F829084F-2B25-499D-BBBF-B35FCCC17990}" dt="2019-09-23T11:52:21.183" v="280" actId="2696"/>
      <pc:docMkLst>
        <pc:docMk/>
      </pc:docMkLst>
      <pc:sldChg chg="modSp">
        <pc:chgData name="Marc Bruyland (BOSA)" userId="30f554ab-b4b0-445e-a2ab-9dd766d4dafd" providerId="ADAL" clId="{F829084F-2B25-499D-BBBF-B35FCCC17990}" dt="2019-09-23T11:45:18.482" v="9" actId="20577"/>
        <pc:sldMkLst>
          <pc:docMk/>
          <pc:sldMk cId="2781971888" sldId="256"/>
        </pc:sldMkLst>
        <pc:spChg chg="mod">
          <ac:chgData name="Marc Bruyland (BOSA)" userId="30f554ab-b4b0-445e-a2ab-9dd766d4dafd" providerId="ADAL" clId="{F829084F-2B25-499D-BBBF-B35FCCC17990}" dt="2019-09-23T11:45:18.482" v="9" actId="20577"/>
          <ac:spMkLst>
            <pc:docMk/>
            <pc:sldMk cId="2781971888" sldId="256"/>
            <ac:spMk id="18" creationId="{00000000-0000-0000-0000-000000000000}"/>
          </ac:spMkLst>
        </pc:spChg>
      </pc:sldChg>
      <pc:sldChg chg="del">
        <pc:chgData name="Marc Bruyland (BOSA)" userId="30f554ab-b4b0-445e-a2ab-9dd766d4dafd" providerId="ADAL" clId="{F829084F-2B25-499D-BBBF-B35FCCC17990}" dt="2019-09-23T11:52:21.183" v="280" actId="2696"/>
        <pc:sldMkLst>
          <pc:docMk/>
          <pc:sldMk cId="3038796349" sldId="257"/>
        </pc:sldMkLst>
      </pc:sldChg>
      <pc:sldChg chg="modSp">
        <pc:chgData name="Marc Bruyland (BOSA)" userId="30f554ab-b4b0-445e-a2ab-9dd766d4dafd" providerId="ADAL" clId="{F829084F-2B25-499D-BBBF-B35FCCC17990}" dt="2019-09-23T11:52:12.285" v="278" actId="27636"/>
        <pc:sldMkLst>
          <pc:docMk/>
          <pc:sldMk cId="3971303766" sldId="258"/>
        </pc:sldMkLst>
        <pc:spChg chg="mod">
          <ac:chgData name="Marc Bruyland (BOSA)" userId="30f554ab-b4b0-445e-a2ab-9dd766d4dafd" providerId="ADAL" clId="{F829084F-2B25-499D-BBBF-B35FCCC17990}" dt="2019-09-23T11:52:12.285" v="278" actId="27636"/>
          <ac:spMkLst>
            <pc:docMk/>
            <pc:sldMk cId="3971303766" sldId="258"/>
            <ac:spMk id="3" creationId="{55C7D52E-260E-4324-BBFD-0B696C5B8548}"/>
          </ac:spMkLst>
        </pc:spChg>
      </pc:sldChg>
      <pc:sldChg chg="del">
        <pc:chgData name="Marc Bruyland (BOSA)" userId="30f554ab-b4b0-445e-a2ab-9dd766d4dafd" providerId="ADAL" clId="{F829084F-2B25-499D-BBBF-B35FCCC17990}" dt="2019-09-23T11:52:16.821" v="279" actId="2696"/>
        <pc:sldMkLst>
          <pc:docMk/>
          <pc:sldMk cId="1996571143" sldId="259"/>
        </pc:sldMkLst>
      </pc:sldChg>
    </pc:docChg>
  </pc:docChgLst>
  <pc:docChgLst>
    <pc:chgData name="Marc Bruyland (BOSA)" userId="30f554ab-b4b0-445e-a2ab-9dd766d4dafd" providerId="ADAL" clId="{46859D6B-DB36-44CF-AF7C-BA7690F2D0B4}"/>
    <pc:docChg chg="undo custSel addSld modSld">
      <pc:chgData name="Marc Bruyland (BOSA)" userId="30f554ab-b4b0-445e-a2ab-9dd766d4dafd" providerId="ADAL" clId="{46859D6B-DB36-44CF-AF7C-BA7690F2D0B4}" dt="2021-02-22T08:18:40.576" v="1070" actId="20577"/>
      <pc:docMkLst>
        <pc:docMk/>
      </pc:docMkLst>
      <pc:sldChg chg="modSp mod">
        <pc:chgData name="Marc Bruyland (BOSA)" userId="30f554ab-b4b0-445e-a2ab-9dd766d4dafd" providerId="ADAL" clId="{46859D6B-DB36-44CF-AF7C-BA7690F2D0B4}" dt="2021-02-22T08:01:42.645" v="87" actId="27636"/>
        <pc:sldMkLst>
          <pc:docMk/>
          <pc:sldMk cId="2781971888" sldId="256"/>
        </pc:sldMkLst>
        <pc:spChg chg="mod">
          <ac:chgData name="Marc Bruyland (BOSA)" userId="30f554ab-b4b0-445e-a2ab-9dd766d4dafd" providerId="ADAL" clId="{46859D6B-DB36-44CF-AF7C-BA7690F2D0B4}" dt="2021-02-22T08:01:42.645" v="87" actId="27636"/>
          <ac:spMkLst>
            <pc:docMk/>
            <pc:sldMk cId="2781971888" sldId="256"/>
            <ac:spMk id="18" creationId="{00000000-0000-0000-0000-000000000000}"/>
          </ac:spMkLst>
        </pc:spChg>
        <pc:spChg chg="mod">
          <ac:chgData name="Marc Bruyland (BOSA)" userId="30f554ab-b4b0-445e-a2ab-9dd766d4dafd" providerId="ADAL" clId="{46859D6B-DB36-44CF-AF7C-BA7690F2D0B4}" dt="2021-02-22T08:00:21.605" v="52" actId="20577"/>
          <ac:spMkLst>
            <pc:docMk/>
            <pc:sldMk cId="2781971888" sldId="256"/>
            <ac:spMk id="45" creationId="{00000000-0000-0000-0000-000000000000}"/>
          </ac:spMkLst>
        </pc:spChg>
      </pc:sldChg>
      <pc:sldChg chg="modSp mod">
        <pc:chgData name="Marc Bruyland (BOSA)" userId="30f554ab-b4b0-445e-a2ab-9dd766d4dafd" providerId="ADAL" clId="{46859D6B-DB36-44CF-AF7C-BA7690F2D0B4}" dt="2021-02-22T08:04:31.172" v="217" actId="20577"/>
        <pc:sldMkLst>
          <pc:docMk/>
          <pc:sldMk cId="3971303766" sldId="258"/>
        </pc:sldMkLst>
        <pc:spChg chg="mod">
          <ac:chgData name="Marc Bruyland (BOSA)" userId="30f554ab-b4b0-445e-a2ab-9dd766d4dafd" providerId="ADAL" clId="{46859D6B-DB36-44CF-AF7C-BA7690F2D0B4}" dt="2021-02-22T08:04:31.172" v="217" actId="20577"/>
          <ac:spMkLst>
            <pc:docMk/>
            <pc:sldMk cId="3971303766" sldId="258"/>
            <ac:spMk id="3" creationId="{55C7D52E-260E-4324-BBFD-0B696C5B8548}"/>
          </ac:spMkLst>
        </pc:spChg>
        <pc:spChg chg="mod">
          <ac:chgData name="Marc Bruyland (BOSA)" userId="30f554ab-b4b0-445e-a2ab-9dd766d4dafd" providerId="ADAL" clId="{46859D6B-DB36-44CF-AF7C-BA7690F2D0B4}" dt="2021-02-22T08:02:05.950" v="95" actId="20577"/>
          <ac:spMkLst>
            <pc:docMk/>
            <pc:sldMk cId="3971303766" sldId="258"/>
            <ac:spMk id="5" creationId="{2365E02C-870A-4763-8889-374CB16C4124}"/>
          </ac:spMkLst>
        </pc:spChg>
      </pc:sldChg>
      <pc:sldChg chg="modSp add mod">
        <pc:chgData name="Marc Bruyland (BOSA)" userId="30f554ab-b4b0-445e-a2ab-9dd766d4dafd" providerId="ADAL" clId="{46859D6B-DB36-44CF-AF7C-BA7690F2D0B4}" dt="2021-02-22T08:12:11.444" v="596" actId="108"/>
        <pc:sldMkLst>
          <pc:docMk/>
          <pc:sldMk cId="3967147004" sldId="259"/>
        </pc:sldMkLst>
        <pc:spChg chg="mod">
          <ac:chgData name="Marc Bruyland (BOSA)" userId="30f554ab-b4b0-445e-a2ab-9dd766d4dafd" providerId="ADAL" clId="{46859D6B-DB36-44CF-AF7C-BA7690F2D0B4}" dt="2021-02-22T08:12:11.444" v="596" actId="108"/>
          <ac:spMkLst>
            <pc:docMk/>
            <pc:sldMk cId="3967147004" sldId="259"/>
            <ac:spMk id="3" creationId="{55C7D52E-260E-4324-BBFD-0B696C5B8548}"/>
          </ac:spMkLst>
        </pc:spChg>
        <pc:spChg chg="mod">
          <ac:chgData name="Marc Bruyland (BOSA)" userId="30f554ab-b4b0-445e-a2ab-9dd766d4dafd" providerId="ADAL" clId="{46859D6B-DB36-44CF-AF7C-BA7690F2D0B4}" dt="2021-02-22T08:04:43.941" v="241" actId="20577"/>
          <ac:spMkLst>
            <pc:docMk/>
            <pc:sldMk cId="3967147004" sldId="259"/>
            <ac:spMk id="5" creationId="{2365E02C-870A-4763-8889-374CB16C4124}"/>
          </ac:spMkLst>
        </pc:spChg>
      </pc:sldChg>
      <pc:sldChg chg="modSp add mod">
        <pc:chgData name="Marc Bruyland (BOSA)" userId="30f554ab-b4b0-445e-a2ab-9dd766d4dafd" providerId="ADAL" clId="{46859D6B-DB36-44CF-AF7C-BA7690F2D0B4}" dt="2021-02-22T08:14:01.089" v="722" actId="20577"/>
        <pc:sldMkLst>
          <pc:docMk/>
          <pc:sldMk cId="1601416736" sldId="260"/>
        </pc:sldMkLst>
        <pc:spChg chg="mod">
          <ac:chgData name="Marc Bruyland (BOSA)" userId="30f554ab-b4b0-445e-a2ab-9dd766d4dafd" providerId="ADAL" clId="{46859D6B-DB36-44CF-AF7C-BA7690F2D0B4}" dt="2021-02-22T08:14:01.089" v="722" actId="20577"/>
          <ac:spMkLst>
            <pc:docMk/>
            <pc:sldMk cId="1601416736" sldId="260"/>
            <ac:spMk id="3" creationId="{55C7D52E-260E-4324-BBFD-0B696C5B8548}"/>
          </ac:spMkLst>
        </pc:spChg>
        <pc:spChg chg="mod">
          <ac:chgData name="Marc Bruyland (BOSA)" userId="30f554ab-b4b0-445e-a2ab-9dd766d4dafd" providerId="ADAL" clId="{46859D6B-DB36-44CF-AF7C-BA7690F2D0B4}" dt="2021-02-22T08:12:59.058" v="612" actId="20577"/>
          <ac:spMkLst>
            <pc:docMk/>
            <pc:sldMk cId="1601416736" sldId="260"/>
            <ac:spMk id="5" creationId="{2365E02C-870A-4763-8889-374CB16C4124}"/>
          </ac:spMkLst>
        </pc:spChg>
      </pc:sldChg>
      <pc:sldChg chg="modSp add mod">
        <pc:chgData name="Marc Bruyland (BOSA)" userId="30f554ab-b4b0-445e-a2ab-9dd766d4dafd" providerId="ADAL" clId="{46859D6B-DB36-44CF-AF7C-BA7690F2D0B4}" dt="2021-02-22T08:18:40.576" v="1070" actId="20577"/>
        <pc:sldMkLst>
          <pc:docMk/>
          <pc:sldMk cId="1126790974" sldId="261"/>
        </pc:sldMkLst>
        <pc:spChg chg="mod">
          <ac:chgData name="Marc Bruyland (BOSA)" userId="30f554ab-b4b0-445e-a2ab-9dd766d4dafd" providerId="ADAL" clId="{46859D6B-DB36-44CF-AF7C-BA7690F2D0B4}" dt="2021-02-22T08:18:40.576" v="1070" actId="20577"/>
          <ac:spMkLst>
            <pc:docMk/>
            <pc:sldMk cId="1126790974" sldId="261"/>
            <ac:spMk id="3" creationId="{55C7D52E-260E-4324-BBFD-0B696C5B8548}"/>
          </ac:spMkLst>
        </pc:spChg>
        <pc:spChg chg="mod">
          <ac:chgData name="Marc Bruyland (BOSA)" userId="30f554ab-b4b0-445e-a2ab-9dd766d4dafd" providerId="ADAL" clId="{46859D6B-DB36-44CF-AF7C-BA7690F2D0B4}" dt="2021-02-22T08:14:08.438" v="730" actId="20577"/>
          <ac:spMkLst>
            <pc:docMk/>
            <pc:sldMk cId="1126790974" sldId="261"/>
            <ac:spMk id="5" creationId="{2365E02C-870A-4763-8889-374CB16C412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289" cy="46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112" y="1"/>
            <a:ext cx="3037288" cy="46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179"/>
            <a:ext cx="3037289" cy="46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112" y="8832179"/>
            <a:ext cx="3037288" cy="46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C71F6C4E-83C6-4608-81E0-1F43C0D617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155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289" cy="46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112" y="1"/>
            <a:ext cx="3037288" cy="46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171" y="4416091"/>
            <a:ext cx="5142062" cy="41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179"/>
            <a:ext cx="3037289" cy="46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112" y="8832179"/>
            <a:ext cx="3037288" cy="46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FC72F518-197E-43DA-9E91-384C5A95F20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265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an de present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:\BOSA\logo BOSA\NL_FR\BOSA_baseline_cmjn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992413"/>
            <a:ext cx="2592288" cy="112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:\BOSA\ppt\archives\formes\BOSA_PPT_Calibri Light forme 4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1" y="371420"/>
            <a:ext cx="4879499" cy="366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/>
          <p:cNvSpPr>
            <a:spLocks noGrp="1"/>
          </p:cNvSpPr>
          <p:nvPr>
            <p:ph sz="quarter" idx="12" hasCustomPrompt="1"/>
          </p:nvPr>
        </p:nvSpPr>
        <p:spPr>
          <a:xfrm>
            <a:off x="827585" y="699542"/>
            <a:ext cx="3024335" cy="149416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HET IS DE TITEL VAN DE PRESENTATIE</a:t>
            </a:r>
            <a:endParaRPr lang="fr-BE" dirty="0"/>
          </a:p>
        </p:txBody>
      </p:sp>
      <p:sp>
        <p:nvSpPr>
          <p:cNvPr id="7" name="ZoneTexte 6"/>
          <p:cNvSpPr txBox="1"/>
          <p:nvPr userDrawn="1"/>
        </p:nvSpPr>
        <p:spPr bwMode="auto">
          <a:xfrm>
            <a:off x="3658340" y="3579862"/>
            <a:ext cx="13681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fr-BE" sz="2000" dirty="0">
                <a:solidFill>
                  <a:schemeClr val="bg1"/>
                </a:solidFill>
                <a:latin typeface="+mn-lt"/>
              </a:rPr>
              <a:t>BOSA.be</a:t>
            </a:r>
          </a:p>
        </p:txBody>
      </p:sp>
      <p:pic>
        <p:nvPicPr>
          <p:cNvPr id="4" name="Picture 3" descr="S:\LOGOS .BE\rgb_basic_pc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393702"/>
            <a:ext cx="718370" cy="67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S:\BOSA\ppt\inspirations et bases\formes\BOSA_PPT_Calibri Ligh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255" y="4121117"/>
            <a:ext cx="415745" cy="102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texte 3"/>
          <p:cNvSpPr>
            <a:spLocks noGrp="1"/>
          </p:cNvSpPr>
          <p:nvPr>
            <p:ph type="body" sz="quarter" idx="13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Calibri"/>
                <a:cs typeface="Calibri"/>
              </a:rPr>
              <a:t>DATUM VAN DE PRESENTATIE</a:t>
            </a:r>
            <a:endParaRPr lang="fr-BE" sz="1200" dirty="0">
              <a:latin typeface="Calibri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Calibri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Calibri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Calibri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Calibri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Calibri"/>
                <a:cs typeface="Calibri"/>
              </a:rPr>
              <a:t>Dienst</a:t>
            </a:r>
            <a:endParaRPr lang="fr-BE" sz="1200" dirty="0">
              <a:latin typeface="Calibri"/>
              <a:cs typeface="Calibri"/>
            </a:endParaRPr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4" hasCustomPrompt="1"/>
          </p:nvPr>
        </p:nvSpPr>
        <p:spPr>
          <a:xfrm>
            <a:off x="827088" y="2206625"/>
            <a:ext cx="3097212" cy="94138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HET IS DE ONDERTITEL VAN DE PRESENTATIE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1395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0B36-4F13-41EF-B176-CFFBD4FB2B2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745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0B36-4F13-41EF-B176-CFFBD4FB2B2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2163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0B36-4F13-41EF-B176-CFFBD4FB2B2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0093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0B36-4F13-41EF-B176-CFFBD4FB2B2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5211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0B36-4F13-41EF-B176-CFFBD4FB2B2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6687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0B36-4F13-41EF-B176-CFFBD4FB2B2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2875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0B36-4F13-41EF-B176-CFFBD4FB2B2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039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0B36-4F13-41EF-B176-CFFBD4FB2B2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9341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0B36-4F13-41EF-B176-CFFBD4FB2B2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33891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0B36-4F13-41EF-B176-CFFBD4FB2B2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315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dertitel van de present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FBB3B-0B1B-4319-9DD0-891705888316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op de titel te bewerken</a:t>
            </a:r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41049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0B36-4F13-41EF-B176-CFFBD4FB2B2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1905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titel en vertical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11563" y="1113588"/>
            <a:ext cx="7920879" cy="3618402"/>
          </a:xfrm>
          <a:prstGeom prst="rect">
            <a:avLst/>
          </a:prstGeom>
        </p:spPr>
        <p:txBody>
          <a:bodyPr vert="eaVert"/>
          <a:lstStyle>
            <a:lvl1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 marL="742950" marR="0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1143000" marR="0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Courier New" panose="02070309020205020404" pitchFamily="49" charset="0"/>
              <a:buChar char="o"/>
              <a:tabLst/>
              <a:defRPr/>
            </a:lvl3pPr>
            <a:lvl4pPr marL="1600200" marR="0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lvl5pPr>
          </a:lstStyle>
          <a:p>
            <a:pPr lvl="0"/>
            <a:r>
              <a:rPr lang="nl-NL" dirty="0"/>
              <a:t>Klik hier om tekst te bewerken</a:t>
            </a:r>
          </a:p>
          <a:p>
            <a:pPr lvl="1"/>
            <a:r>
              <a:rPr lang="fr-FR" dirty="0" err="1"/>
              <a:t>Tweede</a:t>
            </a:r>
            <a:r>
              <a:rPr lang="fr-FR" dirty="0"/>
              <a:t> niveau</a:t>
            </a:r>
          </a:p>
          <a:p>
            <a:pPr lvl="2"/>
            <a:r>
              <a:rPr lang="fr-FR" dirty="0" err="1"/>
              <a:t>Derde</a:t>
            </a:r>
            <a:r>
              <a:rPr lang="fr-FR" dirty="0"/>
              <a:t> niveau</a:t>
            </a:r>
          </a:p>
          <a:p>
            <a:pPr lvl="3"/>
            <a:r>
              <a:rPr lang="fr-FR" dirty="0" err="1"/>
              <a:t>Vierde</a:t>
            </a:r>
            <a:r>
              <a:rPr lang="fr-FR" dirty="0"/>
              <a:t> niveau</a:t>
            </a:r>
          </a:p>
          <a:p>
            <a:pPr lvl="4"/>
            <a:r>
              <a:rPr lang="fr-FR" dirty="0" err="1"/>
              <a:t>Vijfde</a:t>
            </a:r>
            <a:r>
              <a:rPr lang="fr-FR" dirty="0"/>
              <a:t> niveau</a:t>
            </a:r>
            <a:endParaRPr lang="fr-BE" dirty="0"/>
          </a:p>
          <a:p>
            <a:pPr marL="2057400" marR="0" lvl="4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endParaRPr kumimoji="0" lang="fr-BE" sz="2000" b="0" i="0" u="none" strike="noStrike" kern="0" cap="none" spc="0" normalizeH="0" baseline="0" noProof="0" dirty="0">
              <a:ln>
                <a:noFill/>
              </a:ln>
              <a:solidFill>
                <a:srgbClr val="BFBFBF">
                  <a:lumMod val="50000"/>
                </a:srgb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11560" y="411510"/>
            <a:ext cx="7920880" cy="702078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FBB3B-0B1B-4319-9DD0-891705888316}" type="slidenum">
              <a:rPr lang="fr-BE" smtClean="0"/>
              <a:pPr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81392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10378" y="465516"/>
            <a:ext cx="1722065" cy="426647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11560" y="465516"/>
            <a:ext cx="6192688" cy="4266474"/>
          </a:xfrm>
          <a:prstGeom prst="rect">
            <a:avLst/>
          </a:prstGeom>
        </p:spPr>
        <p:txBody>
          <a:bodyPr vert="eaVert"/>
          <a:lstStyle>
            <a:lvl1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 marL="742950" marR="0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1143000" marR="0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Courier New" panose="02070309020205020404" pitchFamily="49" charset="0"/>
              <a:buChar char="o"/>
              <a:tabLst/>
              <a:defRPr/>
            </a:lvl3pPr>
            <a:lvl4pPr marL="1600200" marR="0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lvl5pPr>
          </a:lstStyle>
          <a:p>
            <a:pPr lvl="0"/>
            <a:r>
              <a:rPr lang="nl-NL" dirty="0"/>
              <a:t>Klik hier om tekst te bewerken</a:t>
            </a:r>
          </a:p>
          <a:p>
            <a:pPr lvl="1"/>
            <a:r>
              <a:rPr lang="fr-FR" dirty="0" err="1"/>
              <a:t>Tweede</a:t>
            </a:r>
            <a:r>
              <a:rPr lang="fr-FR" dirty="0"/>
              <a:t> niveau</a:t>
            </a:r>
          </a:p>
          <a:p>
            <a:pPr lvl="2"/>
            <a:r>
              <a:rPr lang="fr-FR" dirty="0" err="1"/>
              <a:t>Derde</a:t>
            </a:r>
            <a:r>
              <a:rPr lang="fr-FR" dirty="0"/>
              <a:t> niveau</a:t>
            </a:r>
          </a:p>
          <a:p>
            <a:pPr lvl="3"/>
            <a:r>
              <a:rPr lang="fr-FR" dirty="0" err="1"/>
              <a:t>Vierde</a:t>
            </a:r>
            <a:r>
              <a:rPr lang="fr-FR" dirty="0"/>
              <a:t> niveau</a:t>
            </a:r>
          </a:p>
          <a:p>
            <a:pPr lvl="4"/>
            <a:r>
              <a:rPr lang="fr-FR" dirty="0" err="1"/>
              <a:t>Vijfde</a:t>
            </a:r>
            <a:r>
              <a:rPr lang="fr-FR" dirty="0"/>
              <a:t> niveau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FBB3B-0B1B-4319-9DD0-891705888316}" type="slidenum">
              <a:rPr lang="fr-BE" smtClean="0"/>
              <a:pPr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871525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G BB-B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  <p:pic>
        <p:nvPicPr>
          <p:cNvPr id="7" name="Picture 2" descr="S:\BOSA\logo DG\BOSA_DGbaseline_BB_BEP_cmj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047086"/>
            <a:ext cx="3316900" cy="109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462" y="288221"/>
            <a:ext cx="3172018" cy="11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31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G DT-T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8" y="4047086"/>
            <a:ext cx="2784673" cy="109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88222"/>
            <a:ext cx="2856144" cy="11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67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G FAP-C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0" y="4043565"/>
            <a:ext cx="3418743" cy="10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S:\LOGOS .BE\rgb_basic_pc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393702"/>
            <a:ext cx="718370" cy="67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60648"/>
            <a:ext cx="3673124" cy="11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00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G IOD-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0" y="4045500"/>
            <a:ext cx="3060760" cy="10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76" y="260648"/>
            <a:ext cx="3288504" cy="11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481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G RO-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0" y="4045500"/>
            <a:ext cx="3086676" cy="10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608" y="260648"/>
            <a:ext cx="3325872" cy="118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660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G SS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6234" y="4047086"/>
            <a:ext cx="3098953" cy="10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383" y="260648"/>
            <a:ext cx="3339097" cy="118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80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z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6234" y="4047086"/>
            <a:ext cx="3098953" cy="10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528" y="260648"/>
            <a:ext cx="3200952" cy="118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5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dertitel 2 van de present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FBB3B-0B1B-4319-9DD0-891705888316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71603" y="1815667"/>
            <a:ext cx="7200611" cy="541249"/>
          </a:xfrm>
        </p:spPr>
        <p:txBody>
          <a:bodyPr/>
          <a:lstStyle/>
          <a:p>
            <a:r>
              <a:rPr lang="nl-NL" dirty="0"/>
              <a:t>Klik op de titel te bewerken</a:t>
            </a:r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77352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OIF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71" y="219918"/>
            <a:ext cx="2787379" cy="1047724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</p:spTree>
    <p:extLst>
      <p:ext uri="{BB962C8B-B14F-4D97-AF65-F5344CB8AC3E}">
        <p14:creationId xmlns:p14="http://schemas.microsoft.com/office/powerpoint/2010/main" val="38180014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19918"/>
            <a:ext cx="2787377" cy="105568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</p:spTree>
    <p:extLst>
      <p:ext uri="{BB962C8B-B14F-4D97-AF65-F5344CB8AC3E}">
        <p14:creationId xmlns:p14="http://schemas.microsoft.com/office/powerpoint/2010/main" val="736976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 userDrawn="1">
          <p15:clr>
            <a:srgbClr val="FBAE40"/>
          </p15:clr>
        </p15:guide>
        <p15:guide id="2" pos="4241" userDrawn="1">
          <p15:clr>
            <a:srgbClr val="FBAE40"/>
          </p15:clr>
        </p15:guide>
        <p15:guide id="3" orient="horz" pos="190" userDrawn="1">
          <p15:clr>
            <a:srgbClr val="FBAE40"/>
          </p15:clr>
        </p15:guide>
        <p15:guide id="4" pos="538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71" y="220286"/>
            <a:ext cx="2787379" cy="105532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</p:spTree>
    <p:extLst>
      <p:ext uri="{BB962C8B-B14F-4D97-AF65-F5344CB8AC3E}">
        <p14:creationId xmlns:p14="http://schemas.microsoft.com/office/powerpoint/2010/main" val="3415160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-Procur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71" y="224174"/>
            <a:ext cx="2787379" cy="104754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</p:spTree>
    <p:extLst>
      <p:ext uri="{BB962C8B-B14F-4D97-AF65-F5344CB8AC3E}">
        <p14:creationId xmlns:p14="http://schemas.microsoft.com/office/powerpoint/2010/main" val="359089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72" y="224174"/>
            <a:ext cx="2787377" cy="104754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</p:spTree>
    <p:extLst>
      <p:ext uri="{BB962C8B-B14F-4D97-AF65-F5344CB8AC3E}">
        <p14:creationId xmlns:p14="http://schemas.microsoft.com/office/powerpoint/2010/main" val="400096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toF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856" y="219918"/>
            <a:ext cx="2304596" cy="105568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</p:spTree>
    <p:extLst>
      <p:ext uri="{BB962C8B-B14F-4D97-AF65-F5344CB8AC3E}">
        <p14:creationId xmlns:p14="http://schemas.microsoft.com/office/powerpoint/2010/main" val="785268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sce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59" y="219918"/>
            <a:ext cx="2455547" cy="105568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</p:spTree>
    <p:extLst>
      <p:ext uri="{BB962C8B-B14F-4D97-AF65-F5344CB8AC3E}">
        <p14:creationId xmlns:p14="http://schemas.microsoft.com/office/powerpoint/2010/main" val="15273151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dw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373" y="219918"/>
            <a:ext cx="2166919" cy="105568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</p:spTree>
    <p:extLst>
      <p:ext uri="{BB962C8B-B14F-4D97-AF65-F5344CB8AC3E}">
        <p14:creationId xmlns:p14="http://schemas.microsoft.com/office/powerpoint/2010/main" val="27421025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à cho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940152" y="226220"/>
            <a:ext cx="2664296" cy="1049386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</p:spTree>
    <p:extLst>
      <p:ext uri="{BB962C8B-B14F-4D97-AF65-F5344CB8AC3E}">
        <p14:creationId xmlns:p14="http://schemas.microsoft.com/office/powerpoint/2010/main" val="52005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der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FBB3B-0B1B-4319-9DD0-891705888316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951570"/>
            <a:ext cx="7704856" cy="3726414"/>
          </a:xfrm>
        </p:spPr>
        <p:txBody>
          <a:bodyPr/>
          <a:lstStyle/>
          <a:p>
            <a:pPr lvl="0"/>
            <a:r>
              <a:rPr lang="nl-NL" dirty="0"/>
              <a:t>Klik hier om tekst te bewerken</a:t>
            </a:r>
          </a:p>
          <a:p>
            <a:pPr lvl="1"/>
            <a:r>
              <a:rPr lang="fr-FR" dirty="0" err="1"/>
              <a:t>Tweede</a:t>
            </a:r>
            <a:r>
              <a:rPr lang="fr-FR" dirty="0"/>
              <a:t> niveau</a:t>
            </a:r>
          </a:p>
          <a:p>
            <a:pPr lvl="2"/>
            <a:r>
              <a:rPr lang="fr-FR" dirty="0" err="1"/>
              <a:t>Derde</a:t>
            </a:r>
            <a:r>
              <a:rPr lang="fr-FR" dirty="0"/>
              <a:t> niveau</a:t>
            </a:r>
          </a:p>
          <a:p>
            <a:pPr lvl="3"/>
            <a:r>
              <a:rPr lang="fr-FR" dirty="0" err="1"/>
              <a:t>Vierde</a:t>
            </a:r>
            <a:r>
              <a:rPr lang="fr-FR" dirty="0"/>
              <a:t> niveau</a:t>
            </a:r>
          </a:p>
          <a:p>
            <a:pPr lvl="4"/>
            <a:r>
              <a:rPr lang="fr-FR" dirty="0" err="1"/>
              <a:t>Vijfde</a:t>
            </a:r>
            <a:r>
              <a:rPr lang="fr-FR" dirty="0"/>
              <a:t> niveau</a:t>
            </a:r>
            <a:endParaRPr lang="fr-BE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op de titel te bewerken</a:t>
            </a:r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7211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FBB3B-0B1B-4319-9DD0-891705888316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texte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357504"/>
            <a:ext cx="7704856" cy="4320480"/>
          </a:xfrm>
        </p:spPr>
        <p:txBody>
          <a:bodyPr/>
          <a:lstStyle/>
          <a:p>
            <a:pPr lvl="0"/>
            <a:r>
              <a:rPr lang="nl-NL" dirty="0"/>
              <a:t>Klik hier om tekst te bewerken</a:t>
            </a:r>
          </a:p>
          <a:p>
            <a:pPr lvl="1"/>
            <a:r>
              <a:rPr lang="fr-FR" dirty="0" err="1"/>
              <a:t>Tweede</a:t>
            </a:r>
            <a:r>
              <a:rPr lang="fr-FR" dirty="0"/>
              <a:t> niveau</a:t>
            </a:r>
          </a:p>
          <a:p>
            <a:pPr lvl="2"/>
            <a:r>
              <a:rPr lang="fr-FR" dirty="0" err="1"/>
              <a:t>Derde</a:t>
            </a:r>
            <a:r>
              <a:rPr lang="fr-FR" dirty="0"/>
              <a:t> niveau</a:t>
            </a:r>
          </a:p>
          <a:p>
            <a:pPr lvl="3"/>
            <a:r>
              <a:rPr lang="fr-FR" dirty="0" err="1"/>
              <a:t>Vierde</a:t>
            </a:r>
            <a:r>
              <a:rPr lang="fr-FR" dirty="0"/>
              <a:t> niveau</a:t>
            </a:r>
          </a:p>
          <a:p>
            <a:pPr lvl="4"/>
            <a:r>
              <a:rPr lang="fr-FR" dirty="0" err="1"/>
              <a:t>Vijfde</a:t>
            </a:r>
            <a:r>
              <a:rPr lang="fr-FR" dirty="0"/>
              <a:t>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9094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11560" y="951570"/>
            <a:ext cx="3960440" cy="3726414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hier om tekst te bewerken</a:t>
            </a:r>
          </a:p>
          <a:p>
            <a:pPr lvl="1"/>
            <a:r>
              <a:rPr lang="fr-FR" dirty="0" err="1"/>
              <a:t>Tweede</a:t>
            </a:r>
            <a:r>
              <a:rPr lang="fr-FR" dirty="0"/>
              <a:t> niveau</a:t>
            </a:r>
          </a:p>
          <a:p>
            <a:pPr lvl="2"/>
            <a:r>
              <a:rPr lang="fr-FR" dirty="0" err="1"/>
              <a:t>Derde</a:t>
            </a:r>
            <a:r>
              <a:rPr lang="fr-FR" dirty="0"/>
              <a:t> niveau</a:t>
            </a:r>
          </a:p>
          <a:p>
            <a:pPr lvl="3"/>
            <a:r>
              <a:rPr lang="fr-FR" dirty="0" err="1"/>
              <a:t>Vierde</a:t>
            </a:r>
            <a:r>
              <a:rPr lang="fr-FR" dirty="0"/>
              <a:t> niveau</a:t>
            </a:r>
          </a:p>
          <a:p>
            <a:pPr lvl="4"/>
            <a:r>
              <a:rPr lang="fr-FR" dirty="0" err="1"/>
              <a:t>Vijfde</a:t>
            </a:r>
            <a:r>
              <a:rPr lang="fr-FR" dirty="0"/>
              <a:t> niveau</a:t>
            </a:r>
            <a:endParaRPr lang="fr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572000" y="951572"/>
            <a:ext cx="3960440" cy="372641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hier om tekst te bewerken</a:t>
            </a:r>
          </a:p>
          <a:p>
            <a:pPr lvl="1"/>
            <a:r>
              <a:rPr lang="fr-FR" dirty="0" err="1"/>
              <a:t>Tweede</a:t>
            </a:r>
            <a:r>
              <a:rPr lang="fr-FR" dirty="0"/>
              <a:t> niveau</a:t>
            </a:r>
          </a:p>
          <a:p>
            <a:pPr lvl="2"/>
            <a:r>
              <a:rPr lang="fr-FR" dirty="0" err="1"/>
              <a:t>Derde</a:t>
            </a:r>
            <a:r>
              <a:rPr lang="fr-FR" dirty="0"/>
              <a:t> niveau</a:t>
            </a:r>
          </a:p>
          <a:p>
            <a:pPr lvl="3"/>
            <a:r>
              <a:rPr lang="fr-FR" dirty="0" err="1"/>
              <a:t>Vierde</a:t>
            </a:r>
            <a:r>
              <a:rPr lang="fr-FR" dirty="0"/>
              <a:t> niveau</a:t>
            </a:r>
          </a:p>
          <a:p>
            <a:pPr lvl="4"/>
            <a:r>
              <a:rPr lang="fr-FR" dirty="0" err="1"/>
              <a:t>Vijfde</a:t>
            </a:r>
            <a:r>
              <a:rPr lang="fr-FR" dirty="0"/>
              <a:t> niveau</a:t>
            </a:r>
            <a:endParaRPr lang="fr-BE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FBB3B-0B1B-4319-9DD0-891705888316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683757" y="410321"/>
            <a:ext cx="7704653" cy="553770"/>
          </a:xfrm>
        </p:spPr>
        <p:txBody>
          <a:bodyPr/>
          <a:lstStyle/>
          <a:p>
            <a:r>
              <a:rPr lang="nl-NL" dirty="0"/>
              <a:t>Klik op de titel te bewerken</a:t>
            </a:r>
            <a:endParaRPr lang="fr-BE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611560" y="4677984"/>
            <a:ext cx="7416824" cy="273844"/>
          </a:xfrm>
        </p:spPr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5124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11560" y="951570"/>
            <a:ext cx="3960440" cy="39604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err="1"/>
              <a:t>Ondertijtel</a:t>
            </a:r>
            <a:endParaRPr lang="fr-FR" dirty="0"/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1" hasCustomPrompt="1"/>
          </p:nvPr>
        </p:nvSpPr>
        <p:spPr>
          <a:xfrm>
            <a:off x="611560" y="1329612"/>
            <a:ext cx="3960440" cy="334837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hier om tekst te bewerken</a:t>
            </a:r>
          </a:p>
          <a:p>
            <a:pPr lvl="1"/>
            <a:r>
              <a:rPr lang="fr-FR" dirty="0" err="1"/>
              <a:t>Tweede</a:t>
            </a:r>
            <a:r>
              <a:rPr lang="fr-FR" dirty="0"/>
              <a:t> niveau</a:t>
            </a:r>
          </a:p>
          <a:p>
            <a:pPr lvl="2"/>
            <a:r>
              <a:rPr lang="fr-FR" dirty="0" err="1"/>
              <a:t>Derde</a:t>
            </a:r>
            <a:r>
              <a:rPr lang="fr-FR" dirty="0"/>
              <a:t> niveau</a:t>
            </a:r>
          </a:p>
          <a:p>
            <a:pPr lvl="3"/>
            <a:r>
              <a:rPr lang="fr-FR" dirty="0" err="1"/>
              <a:t>Vierde</a:t>
            </a:r>
            <a:r>
              <a:rPr lang="fr-FR" dirty="0"/>
              <a:t> niveau</a:t>
            </a:r>
          </a:p>
          <a:p>
            <a:pPr lvl="4"/>
            <a:r>
              <a:rPr lang="fr-FR" dirty="0" err="1"/>
              <a:t>Vijfde</a:t>
            </a:r>
            <a:r>
              <a:rPr lang="fr-FR" dirty="0"/>
              <a:t> niveau</a:t>
            </a:r>
            <a:endParaRPr lang="fr-BE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572000" y="1329612"/>
            <a:ext cx="3960440" cy="334837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hier om tekst te bewerken</a:t>
            </a:r>
          </a:p>
          <a:p>
            <a:pPr lvl="1"/>
            <a:r>
              <a:rPr lang="fr-FR" dirty="0" err="1"/>
              <a:t>Tweede</a:t>
            </a:r>
            <a:r>
              <a:rPr lang="fr-FR" dirty="0"/>
              <a:t> niveau</a:t>
            </a:r>
          </a:p>
          <a:p>
            <a:pPr lvl="2"/>
            <a:r>
              <a:rPr lang="fr-FR" dirty="0" err="1"/>
              <a:t>Derde</a:t>
            </a:r>
            <a:r>
              <a:rPr lang="fr-FR" dirty="0"/>
              <a:t> niveau</a:t>
            </a:r>
          </a:p>
          <a:p>
            <a:pPr lvl="3"/>
            <a:r>
              <a:rPr lang="fr-FR" dirty="0" err="1"/>
              <a:t>Vierde</a:t>
            </a:r>
            <a:r>
              <a:rPr lang="fr-FR" dirty="0"/>
              <a:t> niveau</a:t>
            </a:r>
          </a:p>
          <a:p>
            <a:pPr lvl="4"/>
            <a:r>
              <a:rPr lang="fr-FR" dirty="0" err="1"/>
              <a:t>Vijfde</a:t>
            </a:r>
            <a:r>
              <a:rPr lang="fr-FR" dirty="0"/>
              <a:t> niveau</a:t>
            </a:r>
            <a:endParaRPr lang="fr-BE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op de titel te bewerken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F1FBB3B-0B1B-4319-9DD0-891705888316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4" hasCustomPrompt="1"/>
          </p:nvPr>
        </p:nvSpPr>
        <p:spPr>
          <a:xfrm>
            <a:off x="4572000" y="951570"/>
            <a:ext cx="3960440" cy="39604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err="1"/>
              <a:t>Ondertijtel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4153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17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en uitl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491884" y="951570"/>
            <a:ext cx="5040559" cy="372641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hier om tekst te bewerken</a:t>
            </a:r>
          </a:p>
          <a:p>
            <a:pPr lvl="1"/>
            <a:r>
              <a:rPr lang="fr-FR" dirty="0" err="1"/>
              <a:t>Tweede</a:t>
            </a:r>
            <a:r>
              <a:rPr lang="fr-FR" dirty="0"/>
              <a:t> niveau</a:t>
            </a:r>
          </a:p>
          <a:p>
            <a:pPr lvl="2"/>
            <a:r>
              <a:rPr lang="fr-FR" dirty="0" err="1"/>
              <a:t>Derde</a:t>
            </a:r>
            <a:r>
              <a:rPr lang="fr-FR" dirty="0"/>
              <a:t> niveau</a:t>
            </a:r>
          </a:p>
          <a:p>
            <a:pPr lvl="3"/>
            <a:r>
              <a:rPr lang="fr-FR" dirty="0" err="1"/>
              <a:t>Vierde</a:t>
            </a:r>
            <a:r>
              <a:rPr lang="fr-FR" dirty="0"/>
              <a:t> niveau</a:t>
            </a:r>
          </a:p>
          <a:p>
            <a:pPr lvl="4"/>
            <a:r>
              <a:rPr lang="fr-FR" dirty="0" err="1"/>
              <a:t>Vijfde</a:t>
            </a:r>
            <a:r>
              <a:rPr lang="fr-FR" dirty="0"/>
              <a:t> niveau</a:t>
            </a:r>
            <a:endParaRPr lang="fr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11560" y="951570"/>
            <a:ext cx="2880320" cy="3726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hier om tekst te bewerken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FBB3B-0B1B-4319-9DD0-891705888316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op de titel te bewerken</a:t>
            </a:r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1560" y="4677984"/>
            <a:ext cx="7416824" cy="273844"/>
          </a:xfrm>
        </p:spPr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8567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683568" y="951570"/>
            <a:ext cx="7704856" cy="372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hier om tekst te bewerken</a:t>
            </a:r>
          </a:p>
          <a:p>
            <a:pPr lvl="1"/>
            <a:r>
              <a:rPr lang="fr-FR" dirty="0" err="1"/>
              <a:t>Tweede</a:t>
            </a:r>
            <a:r>
              <a:rPr lang="fr-FR" dirty="0"/>
              <a:t> niveau</a:t>
            </a:r>
          </a:p>
          <a:p>
            <a:pPr lvl="2"/>
            <a:r>
              <a:rPr lang="fr-FR" dirty="0" err="1"/>
              <a:t>Derde</a:t>
            </a:r>
            <a:r>
              <a:rPr lang="fr-FR" dirty="0"/>
              <a:t> niveau</a:t>
            </a:r>
          </a:p>
          <a:p>
            <a:pPr lvl="3"/>
            <a:r>
              <a:rPr lang="fr-FR" dirty="0" err="1"/>
              <a:t>Vierde</a:t>
            </a:r>
            <a:r>
              <a:rPr lang="fr-FR" dirty="0"/>
              <a:t> niveau</a:t>
            </a:r>
          </a:p>
          <a:p>
            <a:pPr lvl="4"/>
            <a:r>
              <a:rPr lang="fr-FR" dirty="0" err="1"/>
              <a:t>Vijfde</a:t>
            </a:r>
            <a:r>
              <a:rPr lang="fr-FR" dirty="0"/>
              <a:t> niveau</a:t>
            </a:r>
            <a:endParaRPr lang="fr-BE" dirty="0"/>
          </a:p>
        </p:txBody>
      </p:sp>
      <p:sp>
        <p:nvSpPr>
          <p:cNvPr id="40" name="Espace réservé du numéro de diapositive 39"/>
          <p:cNvSpPr>
            <a:spLocks noGrp="1"/>
          </p:cNvSpPr>
          <p:nvPr>
            <p:ph type="sldNum" sz="quarter" idx="4"/>
          </p:nvPr>
        </p:nvSpPr>
        <p:spPr>
          <a:xfrm>
            <a:off x="8028384" y="4677985"/>
            <a:ext cx="827112" cy="270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DF1FBB3B-0B1B-4319-9DD0-891705888316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83757" y="410321"/>
            <a:ext cx="7704653" cy="553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op de titel te bewerken</a:t>
            </a:r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83568" y="4677984"/>
            <a:ext cx="73448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BE" dirty="0"/>
          </a:p>
        </p:txBody>
      </p:sp>
      <p:pic>
        <p:nvPicPr>
          <p:cNvPr id="8" name="Picture 3" descr="S:\BOSA\ppt\inspirations et bases\formes\BOSA_PPT_Calibri Ligh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255" y="4121117"/>
            <a:ext cx="415745" cy="102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:\BOSA\ppt\inspirations et bases\formes\BOSA_PPT_Calibri Light3png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403263" cy="106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745" r:id="rId3"/>
    <p:sldLayoutId id="2147483686" r:id="rId4"/>
    <p:sldLayoutId id="2147483744" r:id="rId5"/>
    <p:sldLayoutId id="2147483687" r:id="rId6"/>
    <p:sldLayoutId id="2147483688" r:id="rId7"/>
    <p:sldLayoutId id="2147483690" r:id="rId8"/>
    <p:sldLayoutId id="2147483691" r:id="rId9"/>
  </p:sldLayoutIdLst>
  <p:hf hdr="0" ft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500">
          <a:solidFill>
            <a:srgbClr val="97203D"/>
          </a:solidFill>
          <a:latin typeface="Verdana" pitchFamily="34" charset="0"/>
        </a:defRPr>
      </a:lvl2pPr>
      <a:lvl3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500">
          <a:solidFill>
            <a:srgbClr val="97203D"/>
          </a:solidFill>
          <a:latin typeface="Verdana" pitchFamily="34" charset="0"/>
        </a:defRPr>
      </a:lvl3pPr>
      <a:lvl4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500">
          <a:solidFill>
            <a:srgbClr val="97203D"/>
          </a:solidFill>
          <a:latin typeface="Verdana" pitchFamily="34" charset="0"/>
        </a:defRPr>
      </a:lvl4pPr>
      <a:lvl5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500">
          <a:solidFill>
            <a:srgbClr val="97203D"/>
          </a:solidFill>
          <a:latin typeface="Verdana" pitchFamily="34" charset="0"/>
        </a:defRPr>
      </a:lvl5pPr>
      <a:lvl6pPr marL="457200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500">
          <a:solidFill>
            <a:srgbClr val="97203D"/>
          </a:solidFill>
          <a:latin typeface="Verdana" pitchFamily="34" charset="0"/>
        </a:defRPr>
      </a:lvl6pPr>
      <a:lvl7pPr marL="914400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500">
          <a:solidFill>
            <a:srgbClr val="97203D"/>
          </a:solidFill>
          <a:latin typeface="Verdana" pitchFamily="34" charset="0"/>
        </a:defRPr>
      </a:lvl7pPr>
      <a:lvl8pPr marL="1371600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500">
          <a:solidFill>
            <a:srgbClr val="97203D"/>
          </a:solidFill>
          <a:latin typeface="Verdana" pitchFamily="34" charset="0"/>
        </a:defRPr>
      </a:lvl8pPr>
      <a:lvl9pPr marL="1828800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500">
          <a:solidFill>
            <a:srgbClr val="97203D"/>
          </a:solidFill>
          <a:latin typeface="Verdana" pitchFamily="34" charset="0"/>
        </a:defRPr>
      </a:lvl9pPr>
    </p:titleStyle>
    <p:bodyStyle>
      <a:lvl1pPr marL="0" indent="0" algn="l" rtl="0" eaLnBrk="1" fontAlgn="base" hangingPunct="1">
        <a:lnSpc>
          <a:spcPct val="150000"/>
        </a:lnSpc>
        <a:spcBef>
          <a:spcPct val="0"/>
        </a:spcBef>
        <a:spcAft>
          <a:spcPts val="0"/>
        </a:spcAft>
        <a:buNone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accent2">
              <a:lumMod val="50000"/>
            </a:schemeClr>
          </a:solidFill>
          <a:latin typeface="+mn-lt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SzPct val="60000"/>
        <a:buFont typeface="Courier New" panose="02070309020205020404" pitchFamily="49" charset="0"/>
        <a:buChar char="o"/>
        <a:defRPr sz="2000">
          <a:solidFill>
            <a:schemeClr val="accent2">
              <a:lumMod val="50000"/>
            </a:schemeClr>
          </a:solidFill>
          <a:latin typeface="+mn-lt"/>
        </a:defRPr>
      </a:lvl3pPr>
      <a:lvl4pPr marL="1600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accent2">
              <a:lumMod val="50000"/>
            </a:schemeClr>
          </a:solidFill>
          <a:latin typeface="+mn-lt"/>
        </a:defRPr>
      </a:lvl4pPr>
      <a:lvl5pPr marL="20574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accent2">
              <a:lumMod val="50000"/>
            </a:schemeClr>
          </a:solidFill>
          <a:latin typeface="+mn-lt"/>
        </a:defRPr>
      </a:lvl5pPr>
      <a:lvl6pPr marL="2514600" indent="-228600" algn="l" rtl="0" eaLnBrk="1" fontAlgn="base" hangingPunct="1">
        <a:lnSpc>
          <a:spcPts val="14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14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14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14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A0B36-4F13-41EF-B176-CFFBD4FB2B2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953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9"/>
          <p:cNvSpPr>
            <a:spLocks noGrp="1"/>
          </p:cNvSpPr>
          <p:nvPr>
            <p:ph type="sldNum" sz="quarter" idx="4"/>
          </p:nvPr>
        </p:nvSpPr>
        <p:spPr>
          <a:xfrm rot="5400000">
            <a:off x="-173118" y="4130515"/>
            <a:ext cx="12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DF1FBB3B-0B1B-4319-9DD0-891705888316}" type="slidenum">
              <a:rPr lang="fr-BE" smtClean="0"/>
              <a:pPr/>
              <a:t>‹#›</a:t>
            </a:fld>
            <a:endParaRPr lang="fr-BE" dirty="0"/>
          </a:p>
        </p:txBody>
      </p:sp>
      <p:pic>
        <p:nvPicPr>
          <p:cNvPr id="6" name="Picture 3" descr="S:\BOSA\ppt\inspirations et bases\formes\BOSA_PPT_Calibri 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5290" y="4476405"/>
            <a:ext cx="311809" cy="102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:\BOSA\ppt\inspirations et bases\formes\BOSA_PPT_Calibri Light3p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461327" y="-380229"/>
            <a:ext cx="302447" cy="106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04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S:\BOSA\logo BOSA\NL_FR\BOSA_baseline_cmjn-01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992413"/>
            <a:ext cx="2592288" cy="112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:\BOSA\ppt\archives\formes\BOSA_PPT_Calibri Light forme 4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1" y="371420"/>
            <a:ext cx="4879499" cy="366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 bwMode="auto">
          <a:xfrm>
            <a:off x="3658340" y="3579862"/>
            <a:ext cx="13681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fr-BE" sz="2000" dirty="0">
                <a:solidFill>
                  <a:schemeClr val="bg1"/>
                </a:solidFill>
                <a:latin typeface="+mn-lt"/>
              </a:rPr>
              <a:t>BOSA.be</a:t>
            </a:r>
          </a:p>
        </p:txBody>
      </p:sp>
      <p:pic>
        <p:nvPicPr>
          <p:cNvPr id="20" name="Picture 3" descr="S:\LOGOS .BE\rgb_basic_pc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393702"/>
            <a:ext cx="718370" cy="67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S:\BOSA\ppt\inspirations et bases\formes\BOSA_PPT_Calibri Light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255" y="4121117"/>
            <a:ext cx="415745" cy="102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27584" y="699542"/>
            <a:ext cx="2880320" cy="1506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2206252"/>
            <a:ext cx="3096344" cy="941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BE" dirty="0"/>
              <a:t>HET IS DE ONDERTITEL VAN DE PRESENTATIE</a:t>
            </a:r>
          </a:p>
        </p:txBody>
      </p:sp>
    </p:spTree>
    <p:extLst>
      <p:ext uri="{BB962C8B-B14F-4D97-AF65-F5344CB8AC3E}">
        <p14:creationId xmlns:p14="http://schemas.microsoft.com/office/powerpoint/2010/main" val="68628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26" r:id="rId8"/>
    <p:sldLayoutId id="2147483716" r:id="rId9"/>
    <p:sldLayoutId id="2147483717" r:id="rId10"/>
    <p:sldLayoutId id="2147483746" r:id="rId11"/>
    <p:sldLayoutId id="2147483747" r:id="rId12"/>
    <p:sldLayoutId id="2147483719" r:id="rId13"/>
    <p:sldLayoutId id="2147483720" r:id="rId14"/>
    <p:sldLayoutId id="2147483743" r:id="rId15"/>
    <p:sldLayoutId id="2147483725" r:id="rId16"/>
  </p:sldLayoutIdLst>
  <p:hf hdr="0" ftr="0" dt="0"/>
  <p:txStyles>
    <p:titleStyle>
      <a:lvl1pPr algn="l" defTabSz="914400" rtl="0" eaLnBrk="1" latinLnBrk="0" hangingPunct="1">
        <a:lnSpc>
          <a:spcPts val="3500"/>
        </a:lnSpc>
        <a:spcBef>
          <a:spcPct val="0"/>
        </a:spcBef>
        <a:buNone/>
        <a:defRPr sz="3700" kern="1200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400" kern="1200" baseline="0">
          <a:solidFill>
            <a:schemeClr val="bg2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90" userDrawn="1">
          <p15:clr>
            <a:srgbClr val="F26B43"/>
          </p15:clr>
        </p15:guide>
        <p15:guide id="2" pos="4241" userDrawn="1">
          <p15:clr>
            <a:srgbClr val="F26B43"/>
          </p15:clr>
        </p15:guide>
        <p15:guide id="3" orient="horz" pos="1071" userDrawn="1">
          <p15:clr>
            <a:srgbClr val="F26B43"/>
          </p15:clr>
        </p15:guide>
        <p15:guide id="4" pos="5387" userDrawn="1">
          <p15:clr>
            <a:srgbClr val="F26B43"/>
          </p15:clr>
        </p15:guide>
        <p15:guide id="5" orient="horz" pos="861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gif/rest-guide" TargetMode="External"/><Relationship Id="rId7" Type="http://schemas.openxmlformats.org/officeDocument/2006/relationships/hyperlink" Target="https://github.com/belgif/thematic" TargetMode="External"/><Relationship Id="rId2" Type="http://schemas.openxmlformats.org/officeDocument/2006/relationships/hyperlink" Target="https://github.com/belgif/fedvoc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belgif/review" TargetMode="External"/><Relationship Id="rId5" Type="http://schemas.openxmlformats.org/officeDocument/2006/relationships/hyperlink" Target="https://data.vlaanderen.be/standaarden/" TargetMode="External"/><Relationship Id="rId4" Type="http://schemas.openxmlformats.org/officeDocument/2006/relationships/hyperlink" Target="https://www.gcloud.belgium.be/res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43"/>
          <p:cNvSpPr>
            <a:spLocks noGrp="1"/>
          </p:cNvSpPr>
          <p:nvPr>
            <p:ph sz="quarter" idx="12"/>
          </p:nvPr>
        </p:nvSpPr>
        <p:spPr>
          <a:xfrm>
            <a:off x="827585" y="699542"/>
            <a:ext cx="4032447" cy="1494166"/>
          </a:xfrm>
        </p:spPr>
        <p:txBody>
          <a:bodyPr/>
          <a:lstStyle/>
          <a:p>
            <a:r>
              <a:rPr lang="fr-BE" dirty="0" err="1"/>
              <a:t>Federal</a:t>
            </a:r>
            <a:r>
              <a:rPr lang="fr-BE" dirty="0"/>
              <a:t> Service Platform</a:t>
            </a:r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>
            <a:lvl1pPr>
              <a:lnSpc>
                <a:spcPct val="100000"/>
              </a:lnSpc>
              <a:defRPr sz="2400">
                <a:latin typeface="+mn-lt"/>
              </a:defRPr>
            </a:lvl1pPr>
          </a:lstStyle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>
                <a:solidFill>
                  <a:srgbClr val="FFFFFF"/>
                </a:solidFill>
                <a:latin typeface="Calibri"/>
                <a:cs typeface="Calibri"/>
              </a:rPr>
              <a:t>2021-02-24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>
                <a:solidFill>
                  <a:srgbClr val="FFFFFF"/>
                </a:solidFill>
                <a:latin typeface="Calibri"/>
                <a:cs typeface="Calibri"/>
              </a:rPr>
              <a:t>Peter Van Den Bosch, Marc Bruyland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baseline="0" dirty="0">
                <a:solidFill>
                  <a:srgbClr val="FFFFFF"/>
                </a:solidFill>
                <a:latin typeface="Calibri"/>
                <a:cs typeface="Calibri"/>
              </a:rPr>
              <a:t>DG Digital Transformation</a:t>
            </a:r>
            <a:endParaRPr lang="fr-BE" sz="1200" dirty="0">
              <a:latin typeface="Calibri"/>
              <a:cs typeface="Calibri"/>
            </a:endParaRPr>
          </a:p>
        </p:txBody>
      </p:sp>
      <p:sp>
        <p:nvSpPr>
          <p:cNvPr id="45" name="Espace réservé du texte 4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 err="1"/>
              <a:t>Plenary</a:t>
            </a:r>
            <a:r>
              <a:rPr lang="fr-BE" dirty="0"/>
              <a:t> meeting</a:t>
            </a:r>
          </a:p>
          <a:p>
            <a:r>
              <a:rPr lang="fr-BE" dirty="0"/>
              <a:t>Communication re </a:t>
            </a:r>
            <a:r>
              <a:rPr lang="fr-BE" dirty="0" err="1"/>
              <a:t>standardization</a:t>
            </a:r>
            <a:r>
              <a:rPr lang="fr-BE" dirty="0"/>
              <a:t> efforts</a:t>
            </a:r>
          </a:p>
        </p:txBody>
      </p:sp>
    </p:spTree>
    <p:extLst>
      <p:ext uri="{BB962C8B-B14F-4D97-AF65-F5344CB8AC3E}">
        <p14:creationId xmlns:p14="http://schemas.microsoft.com/office/powerpoint/2010/main" val="278197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D52E-260E-4324-BBFD-0B696C5B8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560" y="951570"/>
            <a:ext cx="8243936" cy="37264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Overview</a:t>
            </a:r>
            <a:r>
              <a:rPr lang="nl-BE" dirty="0"/>
              <a:t> </a:t>
            </a:r>
            <a:r>
              <a:rPr lang="nl-BE" dirty="0" err="1"/>
              <a:t>available</a:t>
            </a:r>
            <a:r>
              <a:rPr lang="nl-BE" dirty="0"/>
              <a:t> </a:t>
            </a:r>
            <a:r>
              <a:rPr lang="nl-BE" dirty="0" err="1"/>
              <a:t>standards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Issue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solve</a:t>
            </a:r>
            <a:r>
              <a:rPr lang="nl-B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Proposal</a:t>
            </a:r>
            <a:endParaRPr lang="nl-BE" dirty="0"/>
          </a:p>
          <a:p>
            <a:pPr lvl="2"/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2F412-33ED-41FC-8B97-715AEE1633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FBB3B-0B1B-4319-9DD0-891705888316}" type="slidenum">
              <a:rPr lang="fr-BE" smtClean="0"/>
              <a:pPr/>
              <a:t>2</a:t>
            </a:fld>
            <a:endParaRPr lang="fr-B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65E02C-870A-4763-8889-374CB16C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7130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D52E-260E-4324-BBFD-0B696C5B8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560" y="951570"/>
            <a:ext cx="8243936" cy="3726413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Purpose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data </a:t>
            </a:r>
            <a:r>
              <a:rPr lang="nl-BE" dirty="0" err="1"/>
              <a:t>standards</a:t>
            </a:r>
            <a:r>
              <a:rPr lang="nl-BE" dirty="0"/>
              <a:t>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 err="1"/>
              <a:t>Interoperability</a:t>
            </a:r>
            <a:r>
              <a:rPr lang="nl-BE" dirty="0"/>
              <a:t> of data exchanges </a:t>
            </a:r>
            <a:r>
              <a:rPr lang="nl-BE" dirty="0" err="1"/>
              <a:t>with</a:t>
            </a:r>
            <a:endParaRPr lang="nl-BE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nl-BE" dirty="0"/>
              <a:t>Federal </a:t>
            </a:r>
            <a:r>
              <a:rPr lang="nl-BE" dirty="0" err="1"/>
              <a:t>organizations</a:t>
            </a:r>
            <a:endParaRPr lang="nl-BE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nl-BE" dirty="0" err="1"/>
              <a:t>Regions</a:t>
            </a:r>
            <a:r>
              <a:rPr lang="nl-BE" dirty="0"/>
              <a:t> &amp; </a:t>
            </a:r>
            <a:r>
              <a:rPr lang="nl-BE" dirty="0" err="1"/>
              <a:t>Comminities</a:t>
            </a:r>
            <a:endParaRPr lang="nl-BE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nl-BE" dirty="0"/>
              <a:t>EU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European </a:t>
            </a:r>
            <a:r>
              <a:rPr lang="nl-BE" dirty="0" err="1"/>
              <a:t>standards</a:t>
            </a:r>
            <a:r>
              <a:rPr lang="nl-BE" dirty="0"/>
              <a:t> – </a:t>
            </a:r>
            <a:r>
              <a:rPr lang="nl-BE" dirty="0" err="1"/>
              <a:t>Core</a:t>
            </a:r>
            <a:r>
              <a:rPr lang="nl-BE" dirty="0"/>
              <a:t> </a:t>
            </a:r>
            <a:r>
              <a:rPr lang="nl-BE" dirty="0" err="1"/>
              <a:t>vocabularies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Federal </a:t>
            </a:r>
            <a:r>
              <a:rPr lang="nl-BE" dirty="0" err="1"/>
              <a:t>functional</a:t>
            </a:r>
            <a:r>
              <a:rPr lang="nl-BE" dirty="0"/>
              <a:t> standard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100" dirty="0">
                <a:solidFill>
                  <a:schemeClr val="tx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https://github.com/belgif/fedvoc</a:t>
            </a:r>
            <a:r>
              <a:rPr lang="nl-BE" sz="11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Federal REST </a:t>
            </a:r>
            <a:r>
              <a:rPr lang="nl-BE" dirty="0" err="1"/>
              <a:t>styleguide</a:t>
            </a:r>
            <a:endParaRPr lang="nl-B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dirty="0">
                <a:hlinkClick r:id="rId3"/>
              </a:rPr>
              <a:t>https://github.com/belgif/rest-guide</a:t>
            </a:r>
            <a:r>
              <a:rPr lang="nl-BE" dirty="0"/>
              <a:t> (</a:t>
            </a:r>
            <a:r>
              <a:rPr lang="nl-BE" dirty="0" err="1"/>
              <a:t>artifacts</a:t>
            </a:r>
            <a:r>
              <a:rPr lang="nl-BE" dirty="0"/>
              <a:t> + issues)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dirty="0">
                <a:hlinkClick r:id="rId4"/>
              </a:rPr>
              <a:t>https://www.gcloud.belgium.be/rest/</a:t>
            </a:r>
            <a:r>
              <a:rPr lang="nl-BE" dirty="0"/>
              <a:t> (REST </a:t>
            </a:r>
            <a:r>
              <a:rPr lang="nl-BE" dirty="0" err="1"/>
              <a:t>styleguide</a:t>
            </a:r>
            <a:r>
              <a:rPr lang="nl-B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Regional</a:t>
            </a:r>
            <a:r>
              <a:rPr lang="nl-BE" dirty="0"/>
              <a:t> </a:t>
            </a:r>
            <a:r>
              <a:rPr lang="nl-BE" dirty="0" err="1"/>
              <a:t>standards</a:t>
            </a:r>
            <a:endParaRPr lang="nl-B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300" dirty="0">
                <a:hlinkClick r:id="rId5"/>
              </a:rPr>
              <a:t>https://data.vlaanderen.be/standaarden/</a:t>
            </a:r>
            <a:endParaRPr lang="nl-BE" sz="1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Interfederal</a:t>
            </a:r>
            <a:r>
              <a:rPr lang="nl-BE" dirty="0"/>
              <a:t> </a:t>
            </a:r>
            <a:r>
              <a:rPr lang="nl-BE" dirty="0" err="1"/>
              <a:t>standards</a:t>
            </a:r>
            <a:r>
              <a:rPr lang="nl-BE" dirty="0"/>
              <a:t> at ICEG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u="sng" dirty="0">
                <a:hlinkClick r:id="rId6"/>
              </a:rPr>
              <a:t>https://github.com/belgif/review</a:t>
            </a:r>
            <a:r>
              <a:rPr lang="en-US" sz="1100" u="sng" dirty="0"/>
              <a:t> 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u="sng" dirty="0">
                <a:hlinkClick r:id="rId7"/>
              </a:rPr>
              <a:t>https://github.com/belgif/thematic</a:t>
            </a:r>
            <a:endParaRPr lang="nl-BE" sz="1100" dirty="0"/>
          </a:p>
          <a:p>
            <a:pPr lvl="2"/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2F412-33ED-41FC-8B97-715AEE1633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FBB3B-0B1B-4319-9DD0-891705888316}" type="slidenum">
              <a:rPr lang="fr-BE" smtClean="0"/>
              <a:pPr/>
              <a:t>3</a:t>
            </a:fld>
            <a:endParaRPr lang="fr-B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65E02C-870A-4763-8889-374CB16C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Available</a:t>
            </a:r>
            <a:r>
              <a:rPr lang="nl-BE" dirty="0"/>
              <a:t> data </a:t>
            </a:r>
            <a:r>
              <a:rPr lang="nl-BE" dirty="0" err="1"/>
              <a:t>standards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714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D52E-260E-4324-BBFD-0B696C5B8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560" y="951570"/>
            <a:ext cx="8243936" cy="37264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Standards are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respected</a:t>
            </a: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 err="1"/>
              <a:t>Examples</a:t>
            </a:r>
            <a:r>
              <a:rPr lang="nl-BE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Root </a:t>
            </a:r>
            <a:r>
              <a:rPr lang="nl-BE" dirty="0" err="1"/>
              <a:t>cause</a:t>
            </a:r>
            <a:r>
              <a:rPr lang="nl-BE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Standards are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widely</a:t>
            </a:r>
            <a:r>
              <a:rPr lang="nl-BE" dirty="0"/>
              <a:t> </a:t>
            </a:r>
            <a:r>
              <a:rPr lang="nl-BE" dirty="0" err="1"/>
              <a:t>known</a:t>
            </a:r>
            <a:r>
              <a:rPr lang="nl-BE" dirty="0"/>
              <a:t> – </a:t>
            </a:r>
            <a:r>
              <a:rPr lang="nl-BE" dirty="0" err="1"/>
              <a:t>Lack</a:t>
            </a:r>
            <a:r>
              <a:rPr lang="nl-BE" dirty="0"/>
              <a:t> of </a:t>
            </a:r>
            <a:r>
              <a:rPr lang="nl-BE" dirty="0" err="1"/>
              <a:t>communication</a:t>
            </a:r>
            <a:endParaRPr lang="nl-BE" dirty="0"/>
          </a:p>
          <a:p>
            <a:pPr lvl="2"/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2F412-33ED-41FC-8B97-715AEE1633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FBB3B-0B1B-4319-9DD0-891705888316}" type="slidenum">
              <a:rPr lang="fr-BE" smtClean="0"/>
              <a:pPr/>
              <a:t>4</a:t>
            </a:fld>
            <a:endParaRPr lang="fr-B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65E02C-870A-4763-8889-374CB16C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Issue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solve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141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D52E-260E-4324-BBFD-0B696C5B8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560" y="951570"/>
            <a:ext cx="8243936" cy="3726413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Representatives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G-Cloud</a:t>
            </a:r>
            <a:r>
              <a:rPr lang="nl-BE" dirty="0"/>
              <a:t> </a:t>
            </a:r>
            <a:r>
              <a:rPr lang="nl-BE" dirty="0" err="1"/>
              <a:t>functional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technical</a:t>
            </a:r>
            <a:r>
              <a:rPr lang="nl-BE" dirty="0"/>
              <a:t> </a:t>
            </a:r>
            <a:r>
              <a:rPr lang="nl-BE" dirty="0" err="1"/>
              <a:t>workgroups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make a 1 </a:t>
            </a:r>
            <a:r>
              <a:rPr lang="nl-BE" dirty="0" err="1"/>
              <a:t>hr</a:t>
            </a:r>
            <a:r>
              <a:rPr lang="nl-BE" dirty="0"/>
              <a:t> </a:t>
            </a:r>
            <a:r>
              <a:rPr lang="nl-BE" dirty="0" err="1"/>
              <a:t>presentation</a:t>
            </a: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Content: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nl-BE" dirty="0" err="1"/>
              <a:t>Overview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standards</a:t>
            </a:r>
            <a:endParaRPr lang="nl-BE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nl-BE" dirty="0" err="1"/>
              <a:t>Examples</a:t>
            </a:r>
            <a:r>
              <a:rPr lang="nl-BE" dirty="0"/>
              <a:t> of non-respect of </a:t>
            </a:r>
            <a:r>
              <a:rPr lang="nl-BE" dirty="0" err="1"/>
              <a:t>standards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discussed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Teams meeting on Mon April 26 (14-15hr)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Communication via </a:t>
            </a:r>
            <a:r>
              <a:rPr lang="nl-BE" dirty="0" err="1"/>
              <a:t>representatives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G-Cloud</a:t>
            </a:r>
            <a:r>
              <a:rPr lang="nl-BE" dirty="0"/>
              <a:t> </a:t>
            </a:r>
            <a:r>
              <a:rPr lang="nl-BE" dirty="0" err="1"/>
              <a:t>workgroups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Target Public: </a:t>
            </a:r>
            <a:r>
              <a:rPr lang="nl-BE" dirty="0" err="1"/>
              <a:t>architects</a:t>
            </a:r>
            <a:r>
              <a:rPr lang="nl-BE" dirty="0"/>
              <a:t>, </a:t>
            </a:r>
            <a:r>
              <a:rPr lang="nl-BE" dirty="0" err="1"/>
              <a:t>PMs</a:t>
            </a:r>
            <a:r>
              <a:rPr lang="nl-BE" dirty="0"/>
              <a:t>, </a:t>
            </a:r>
            <a:r>
              <a:rPr lang="nl-BE" dirty="0" err="1"/>
              <a:t>developers</a:t>
            </a:r>
            <a:endParaRPr lang="nl-BE" dirty="0"/>
          </a:p>
          <a:p>
            <a:pPr lvl="2"/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2F412-33ED-41FC-8B97-715AEE1633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FBB3B-0B1B-4319-9DD0-891705888316}" type="slidenum">
              <a:rPr lang="fr-BE" smtClean="0"/>
              <a:pPr/>
              <a:t>5</a:t>
            </a:fld>
            <a:endParaRPr lang="fr-B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65E02C-870A-4763-8889-374CB16C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Proposal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267909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_BOSA_16-9_NL">
  <a:themeElements>
    <a:clrScheme name="SPF/FOD BOSA">
      <a:dk1>
        <a:srgbClr val="008BAC"/>
      </a:dk1>
      <a:lt1>
        <a:srgbClr val="FFFFFF"/>
      </a:lt1>
      <a:dk2>
        <a:srgbClr val="1A5066"/>
      </a:dk2>
      <a:lt2>
        <a:srgbClr val="FFFFFF"/>
      </a:lt2>
      <a:accent1>
        <a:srgbClr val="BD2216"/>
      </a:accent1>
      <a:accent2>
        <a:srgbClr val="F15A29"/>
      </a:accent2>
      <a:accent3>
        <a:srgbClr val="F7A823"/>
      </a:accent3>
      <a:accent4>
        <a:srgbClr val="3AAF9C"/>
      </a:accent4>
      <a:accent5>
        <a:srgbClr val="1F9F45"/>
      </a:accent5>
      <a:accent6>
        <a:srgbClr val="6B6F9B"/>
      </a:accent6>
      <a:hlink>
        <a:srgbClr val="00B0F0"/>
      </a:hlink>
      <a:folHlink>
        <a:srgbClr val="BFBFBF"/>
      </a:folHlink>
    </a:clrScheme>
    <a:fontScheme name="SPF/FOD BOS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Fonder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>
        <a:spAutoFit/>
      </a:bodyPr>
      <a:lstStyle>
        <a:defPPr>
          <a:defRPr/>
        </a:defPPr>
      </a:lstStyle>
    </a:tx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ertical tekst">
  <a:themeElements>
    <a:clrScheme name="SPF/FOD BOSA">
      <a:dk1>
        <a:srgbClr val="008BAC"/>
      </a:dk1>
      <a:lt1>
        <a:srgbClr val="FFFFFF"/>
      </a:lt1>
      <a:dk2>
        <a:srgbClr val="1A5066"/>
      </a:dk2>
      <a:lt2>
        <a:srgbClr val="FFFFFF"/>
      </a:lt2>
      <a:accent1>
        <a:srgbClr val="BD2216"/>
      </a:accent1>
      <a:accent2>
        <a:srgbClr val="F15A29"/>
      </a:accent2>
      <a:accent3>
        <a:srgbClr val="F7A823"/>
      </a:accent3>
      <a:accent4>
        <a:srgbClr val="3AAF9C"/>
      </a:accent4>
      <a:accent5>
        <a:srgbClr val="1F9F45"/>
      </a:accent5>
      <a:accent6>
        <a:srgbClr val="6B6F9B"/>
      </a:accent6>
      <a:hlink>
        <a:srgbClr val="00B0F0"/>
      </a:hlink>
      <a:folHlink>
        <a:srgbClr val="BFBFBF"/>
      </a:folHlink>
    </a:clrScheme>
    <a:fontScheme name="SPF/FOD BOS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Fonder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el wijzigen">
  <a:themeElements>
    <a:clrScheme name="SPF/FOD BOSA">
      <a:dk1>
        <a:srgbClr val="008BAC"/>
      </a:dk1>
      <a:lt1>
        <a:srgbClr val="FFFFFF"/>
      </a:lt1>
      <a:dk2>
        <a:srgbClr val="1A5066"/>
      </a:dk2>
      <a:lt2>
        <a:srgbClr val="FFFFFF"/>
      </a:lt2>
      <a:accent1>
        <a:srgbClr val="BD2216"/>
      </a:accent1>
      <a:accent2>
        <a:srgbClr val="F15A29"/>
      </a:accent2>
      <a:accent3>
        <a:srgbClr val="F7A823"/>
      </a:accent3>
      <a:accent4>
        <a:srgbClr val="3AAF9C"/>
      </a:accent4>
      <a:accent5>
        <a:srgbClr val="1F9F45"/>
      </a:accent5>
      <a:accent6>
        <a:srgbClr val="6B6F9B"/>
      </a:accent6>
      <a:hlink>
        <a:srgbClr val="00B0F0"/>
      </a:hlink>
      <a:folHlink>
        <a:srgbClr val="BFBFBF"/>
      </a:folHlink>
    </a:clrScheme>
    <a:fontScheme name="SPF/FOD BOS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Fonder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0" tIns="0" rIns="0" bIns="0" rtlCol="0">
        <a:spAutoFit/>
      </a:bodyPr>
      <a:lstStyle>
        <a:defPPr marL="10001">
          <a:defRPr sz="1200" b="1" dirty="0">
            <a:solidFill>
              <a:srgbClr val="FFFFFF"/>
            </a:solidFill>
            <a:latin typeface="Calibri"/>
            <a:cs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AuthenticSources</Template>
  <TotalTime>0</TotalTime>
  <Words>211</Words>
  <Application>Microsoft Office PowerPoint</Application>
  <PresentationFormat>On-screen Show (16:9)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 New Roman</vt:lpstr>
      <vt:lpstr>Verdana</vt:lpstr>
      <vt:lpstr>Wingdings</vt:lpstr>
      <vt:lpstr>Template_BOSA_16-9_NL</vt:lpstr>
      <vt:lpstr>Conception personnalisée</vt:lpstr>
      <vt:lpstr>Vertical tekst</vt:lpstr>
      <vt:lpstr>Titel wijzigen</vt:lpstr>
      <vt:lpstr>PowerPoint Presentation</vt:lpstr>
      <vt:lpstr>Content</vt:lpstr>
      <vt:lpstr>Available data standards</vt:lpstr>
      <vt:lpstr>Issue to solve</vt:lpstr>
      <vt:lpstr>Proposal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Bruyland (BOSA)</dc:creator>
  <cp:lastModifiedBy>Marc Bruyland (BOSA)</cp:lastModifiedBy>
  <cp:revision>569</cp:revision>
  <cp:lastPrinted>2018-04-17T12:43:35Z</cp:lastPrinted>
  <dcterms:created xsi:type="dcterms:W3CDTF">2017-10-11T08:03:50Z</dcterms:created>
  <dcterms:modified xsi:type="dcterms:W3CDTF">2021-02-22T08:18:53Z</dcterms:modified>
</cp:coreProperties>
</file>