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Override4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embedTrueTypeFonts="1" saveSubsetFonts="1" autoCompressPictures="0">
  <p:sldMasterIdLst>
    <p:sldMasterId id="2147483727" r:id="rId4"/>
    <p:sldMasterId id="2147483701" r:id="rId5"/>
    <p:sldMasterId id="2147483713" r:id="rId6"/>
  </p:sldMasterIdLst>
  <p:notesMasterIdLst>
    <p:notesMasterId r:id="rId16"/>
  </p:notesMasterIdLst>
  <p:sldIdLst>
    <p:sldId id="464" r:id="rId7"/>
    <p:sldId id="557" r:id="rId8"/>
    <p:sldId id="558" r:id="rId9"/>
    <p:sldId id="542" r:id="rId10"/>
    <p:sldId id="550" r:id="rId11"/>
    <p:sldId id="545" r:id="rId12"/>
    <p:sldId id="583" r:id="rId13"/>
    <p:sldId id="584" r:id="rId14"/>
    <p:sldId id="585" r:id="rId15"/>
  </p:sldIdLst>
  <p:sldSz cx="9144000" cy="5143500" type="screen16x9"/>
  <p:notesSz cx="6858000" cy="9144000"/>
  <p:embeddedFontLst>
    <p:embeddedFont>
      <p:font typeface="FlandersArtSans-Regular" panose="00000500000000000000" pitchFamily="2" charset="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eu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B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32C88C-FEB3-F579-0F2C-EC650F84A06B}" v="2" dt="2023-09-07T10:59:20.708"/>
    <p1510:client id="{6E56DF9D-1BEC-4F4E-A813-7D83F3350BE2}" v="7" dt="2023-09-08T07:29:40.693"/>
  </p1510:revLst>
</p1510:revInfo>
</file>

<file path=ppt/tableStyles.xml><?xml version="1.0" encoding="utf-8"?>
<a:tblStyleLst xmlns:a="http://schemas.openxmlformats.org/drawingml/2006/main" def="{9703C4AC-D76D-4FD5-9B55-D667427894AE}">
  <a:tblStyle styleId="{9703C4AC-D76D-4FD5-9B55-D667427894AE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CE6"/>
          </a:solidFill>
        </a:fill>
      </a:tcStyle>
    </a:wholeTbl>
    <a:band1H>
      <a:tcTxStyle/>
      <a:tcStyle>
        <a:tcBdr/>
        <a:fill>
          <a:solidFill>
            <a:srgbClr val="FFFAC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AC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2CC3B6D-8294-4D67-92CD-39B6E8F8AFF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34" autoAdjust="0"/>
    <p:restoredTop sz="74055" autoAdjust="0"/>
  </p:normalViewPr>
  <p:slideViewPr>
    <p:cSldViewPr snapToGrid="0">
      <p:cViewPr varScale="1">
        <p:scale>
          <a:sx n="82" d="100"/>
          <a:sy n="82" d="100"/>
        </p:scale>
        <p:origin x="1776" y="58"/>
      </p:cViewPr>
      <p:guideLst/>
    </p:cSldViewPr>
  </p:slideViewPr>
  <p:outlineViewPr>
    <p:cViewPr>
      <p:scale>
        <a:sx n="33" d="100"/>
        <a:sy n="33" d="100"/>
      </p:scale>
      <p:origin x="0" y="-1270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5" d="100"/>
          <a:sy n="65" d="100"/>
        </p:scale>
        <p:origin x="845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font" Target="fonts/font1.fntdata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23" Type="http://schemas.microsoft.com/office/2018/10/relationships/authors" Target="authors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▪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&gt;"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hdr" idx="3"/>
          </p:nvPr>
        </p:nvSpPr>
        <p:spPr>
          <a:xfrm>
            <a:off x="476670" y="179512"/>
            <a:ext cx="3407942" cy="2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" name="Google Shape;6;n"/>
          <p:cNvSpPr txBox="1">
            <a:spLocks noGrp="1"/>
          </p:cNvSpPr>
          <p:nvPr>
            <p:ph type="dt" idx="10"/>
          </p:nvPr>
        </p:nvSpPr>
        <p:spPr>
          <a:xfrm>
            <a:off x="4941168" y="179512"/>
            <a:ext cx="1483197" cy="2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476671" y="8685212"/>
            <a:ext cx="3407941" cy="2792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79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661248" y="8685213"/>
            <a:ext cx="763117" cy="27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99257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2498679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764225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12754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84567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37591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31118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3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floor&#10;&#10;Description automatically generated">
            <a:extLst>
              <a:ext uri="{FF2B5EF4-FFF2-40B4-BE49-F238E27FC236}">
                <a16:creationId xmlns:a16="http://schemas.microsoft.com/office/drawing/2014/main" id="{75FEB3F6-D760-4900-BFEC-8E377FF2456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2394109" y="-10485"/>
            <a:ext cx="6749891" cy="5153985"/>
          </a:xfrm>
          <a:custGeom>
            <a:avLst/>
            <a:gdLst>
              <a:gd name="connsiteX0" fmla="*/ 0 w 8999854"/>
              <a:gd name="connsiteY0" fmla="*/ 0 h 6871980"/>
              <a:gd name="connsiteX1" fmla="*/ 6445616 w 8999854"/>
              <a:gd name="connsiteY1" fmla="*/ 0 h 6871980"/>
              <a:gd name="connsiteX2" fmla="*/ 8999854 w 8999854"/>
              <a:gd name="connsiteY2" fmla="*/ 1787025 h 6871980"/>
              <a:gd name="connsiteX3" fmla="*/ 8999854 w 8999854"/>
              <a:gd name="connsiteY3" fmla="*/ 5085019 h 6871980"/>
              <a:gd name="connsiteX4" fmla="*/ 6443798 w 8999854"/>
              <a:gd name="connsiteY4" fmla="*/ 6871980 h 6871980"/>
              <a:gd name="connsiteX5" fmla="*/ 6830 w 8999854"/>
              <a:gd name="connsiteY5" fmla="*/ 6871980 h 6871980"/>
              <a:gd name="connsiteX6" fmla="*/ 4911484 w 8999854"/>
              <a:gd name="connsiteY6" fmla="*/ 3436637 h 6871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99854" h="6871980">
                <a:moveTo>
                  <a:pt x="0" y="0"/>
                </a:moveTo>
                <a:lnTo>
                  <a:pt x="6445616" y="0"/>
                </a:lnTo>
                <a:lnTo>
                  <a:pt x="8999854" y="1787025"/>
                </a:lnTo>
                <a:lnTo>
                  <a:pt x="8999854" y="5085019"/>
                </a:lnTo>
                <a:lnTo>
                  <a:pt x="6443798" y="6871980"/>
                </a:lnTo>
                <a:lnTo>
                  <a:pt x="6830" y="6871980"/>
                </a:lnTo>
                <a:lnTo>
                  <a:pt x="4911484" y="3436637"/>
                </a:lnTo>
                <a:close/>
              </a:path>
            </a:pathLst>
          </a:cu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D3318853-BD0A-4D4E-A23C-6F522A62419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43201" y="1695475"/>
            <a:ext cx="4370959" cy="1752550"/>
            <a:chOff x="5283199" y="2561298"/>
            <a:chExt cx="5764429" cy="2311266"/>
          </a:xfrm>
          <a:solidFill>
            <a:schemeClr val="accent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A10232D-0449-4823-B949-BB1487F93B15}"/>
                </a:ext>
              </a:extLst>
            </p:cNvPr>
            <p:cNvSpPr/>
            <p:nvPr/>
          </p:nvSpPr>
          <p:spPr>
            <a:xfrm>
              <a:off x="5283199" y="2561298"/>
              <a:ext cx="2773520" cy="2311266"/>
            </a:xfrm>
            <a:custGeom>
              <a:avLst/>
              <a:gdLst>
                <a:gd name="connsiteX0" fmla="*/ 2773520 w 2773520"/>
                <a:gd name="connsiteY0" fmla="*/ 141189 h 2311266"/>
                <a:gd name="connsiteX1" fmla="*/ 1983425 w 2773520"/>
                <a:gd name="connsiteY1" fmla="*/ 2311266 h 2311266"/>
                <a:gd name="connsiteX2" fmla="*/ 1596567 w 2773520"/>
                <a:gd name="connsiteY2" fmla="*/ 2170077 h 2311266"/>
                <a:gd name="connsiteX3" fmla="*/ 2386380 w 2773520"/>
                <a:gd name="connsiteY3" fmla="*/ 0 h 2311266"/>
                <a:gd name="connsiteX4" fmla="*/ 2773520 w 2773520"/>
                <a:gd name="connsiteY4" fmla="*/ 141189 h 2311266"/>
                <a:gd name="connsiteX5" fmla="*/ 1073603 w 2773520"/>
                <a:gd name="connsiteY5" fmla="*/ 497268 h 2311266"/>
                <a:gd name="connsiteX6" fmla="*/ 1312777 w 2773520"/>
                <a:gd name="connsiteY6" fmla="*/ 831886 h 2311266"/>
                <a:gd name="connsiteX7" fmla="*/ 717523 w 2773520"/>
                <a:gd name="connsiteY7" fmla="*/ 1248394 h 2311266"/>
                <a:gd name="connsiteX8" fmla="*/ 1314189 w 2773520"/>
                <a:gd name="connsiteY8" fmla="*/ 1666314 h 2311266"/>
                <a:gd name="connsiteX9" fmla="*/ 1076426 w 2773520"/>
                <a:gd name="connsiteY9" fmla="*/ 2000933 h 2311266"/>
                <a:gd name="connsiteX10" fmla="*/ 0 w 2773520"/>
                <a:gd name="connsiteY10" fmla="*/ 1248394 h 2311266"/>
                <a:gd name="connsiteX11" fmla="*/ 1073603 w 2773520"/>
                <a:gd name="connsiteY11" fmla="*/ 497268 h 231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3520" h="2311266">
                  <a:moveTo>
                    <a:pt x="2773520" y="141189"/>
                  </a:moveTo>
                  <a:lnTo>
                    <a:pt x="1983425" y="2311266"/>
                  </a:lnTo>
                  <a:lnTo>
                    <a:pt x="1596567" y="2170077"/>
                  </a:lnTo>
                  <a:lnTo>
                    <a:pt x="2386380" y="0"/>
                  </a:lnTo>
                  <a:lnTo>
                    <a:pt x="2773520" y="141189"/>
                  </a:lnTo>
                  <a:close/>
                  <a:moveTo>
                    <a:pt x="1073603" y="497268"/>
                  </a:moveTo>
                  <a:lnTo>
                    <a:pt x="1312777" y="831886"/>
                  </a:lnTo>
                  <a:lnTo>
                    <a:pt x="717523" y="1248394"/>
                  </a:lnTo>
                  <a:lnTo>
                    <a:pt x="1314189" y="1666314"/>
                  </a:lnTo>
                  <a:lnTo>
                    <a:pt x="1076426" y="2000933"/>
                  </a:lnTo>
                  <a:lnTo>
                    <a:pt x="0" y="1248394"/>
                  </a:lnTo>
                  <a:lnTo>
                    <a:pt x="1073603" y="497268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26AFAFFD-068B-411B-9924-4347AE8245BE}"/>
                </a:ext>
              </a:extLst>
            </p:cNvPr>
            <p:cNvSpPr/>
            <p:nvPr/>
          </p:nvSpPr>
          <p:spPr>
            <a:xfrm>
              <a:off x="9733439" y="2965098"/>
              <a:ext cx="1314189" cy="1503664"/>
            </a:xfrm>
            <a:custGeom>
              <a:avLst/>
              <a:gdLst>
                <a:gd name="connsiteX0" fmla="*/ 0 w 1314189"/>
                <a:gd name="connsiteY0" fmla="*/ 1169046 h 1503664"/>
                <a:gd name="connsiteX1" fmla="*/ 596666 w 1314189"/>
                <a:gd name="connsiteY1" fmla="*/ 751126 h 1503664"/>
                <a:gd name="connsiteX2" fmla="*/ 1412 w 1314189"/>
                <a:gd name="connsiteY2" fmla="*/ 334618 h 1503664"/>
                <a:gd name="connsiteX3" fmla="*/ 240586 w 1314189"/>
                <a:gd name="connsiteY3" fmla="*/ 0 h 1503664"/>
                <a:gd name="connsiteX4" fmla="*/ 1314189 w 1314189"/>
                <a:gd name="connsiteY4" fmla="*/ 751126 h 1503664"/>
                <a:gd name="connsiteX5" fmla="*/ 237763 w 1314189"/>
                <a:gd name="connsiteY5" fmla="*/ 1503665 h 15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189" h="1503664">
                  <a:moveTo>
                    <a:pt x="0" y="1169046"/>
                  </a:moveTo>
                  <a:lnTo>
                    <a:pt x="596666" y="751126"/>
                  </a:lnTo>
                  <a:lnTo>
                    <a:pt x="1412" y="334618"/>
                  </a:lnTo>
                  <a:lnTo>
                    <a:pt x="240586" y="0"/>
                  </a:lnTo>
                  <a:lnTo>
                    <a:pt x="1314189" y="751126"/>
                  </a:lnTo>
                  <a:lnTo>
                    <a:pt x="237763" y="1503665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pic>
        <p:nvPicPr>
          <p:cNvPr id="14" name="Picture 13" descr="A picture containing text&#10;&#10;Description automatically generated">
            <a:extLst>
              <a:ext uri="{FF2B5EF4-FFF2-40B4-BE49-F238E27FC236}">
                <a16:creationId xmlns:a16="http://schemas.microsoft.com/office/drawing/2014/main" id="{1EC1DC95-204C-4D90-AE62-E3AD462DE1E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0" y="4175227"/>
            <a:ext cx="2589077" cy="651672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5BD7A1FC-C9B7-4EF4-8B3E-1788213793E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841" y="1099843"/>
            <a:ext cx="3102995" cy="15539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nl-NL"/>
              <a:t>Titel</a:t>
            </a:r>
            <a:endParaRPr lang="nl-B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EF43F9-C1BE-4A9F-B44B-5A3FC35C4C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9841" y="2672212"/>
            <a:ext cx="3102995" cy="109180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ONDERTITEL</a:t>
            </a:r>
          </a:p>
        </p:txBody>
      </p:sp>
      <p:sp>
        <p:nvSpPr>
          <p:cNvPr id="17" name="Tijdelijke aanduiding voor dianummer 5">
            <a:extLst>
              <a:ext uri="{FF2B5EF4-FFF2-40B4-BE49-F238E27FC236}">
                <a16:creationId xmlns:a16="http://schemas.microsoft.com/office/drawing/2014/main" id="{30DBCDA1-1C65-4A71-BA42-55F5DD4C58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2485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2 Inhou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94197"/>
            <a:ext cx="3787037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516FA6D-8E9F-4C9C-BA50-CC09DCED4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7688" y="1428592"/>
            <a:ext cx="3411342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0A25B-699D-4D15-BC83-0201815D2734}"/>
              </a:ext>
            </a:extLst>
          </p:cNvPr>
          <p:cNvSpPr/>
          <p:nvPr userDrawn="1"/>
        </p:nvSpPr>
        <p:spPr>
          <a:xfrm>
            <a:off x="2407400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566FEB3-9583-4476-870F-8970126321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7089" y="2504535"/>
            <a:ext cx="3412541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8" name="Rechthoek 3">
            <a:extLst>
              <a:ext uri="{FF2B5EF4-FFF2-40B4-BE49-F238E27FC236}">
                <a16:creationId xmlns:a16="http://schemas.microsoft.com/office/drawing/2014/main" id="{18679EBA-25DF-47AF-B66A-ADB4C0B50434}"/>
              </a:ext>
            </a:extLst>
          </p:cNvPr>
          <p:cNvSpPr/>
          <p:nvPr userDrawn="1"/>
        </p:nvSpPr>
        <p:spPr>
          <a:xfrm>
            <a:off x="4727123" y="1194197"/>
            <a:ext cx="3787037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7D3C742E-7030-4C09-A4E2-EE5560A92F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14970" y="1428592"/>
            <a:ext cx="3411342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BCC130F-4C58-4918-8A26-AD95CBCEBBB9}"/>
              </a:ext>
            </a:extLst>
          </p:cNvPr>
          <p:cNvSpPr/>
          <p:nvPr userDrawn="1"/>
        </p:nvSpPr>
        <p:spPr>
          <a:xfrm>
            <a:off x="6504682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31" name="Text Placeholder 20">
            <a:extLst>
              <a:ext uri="{FF2B5EF4-FFF2-40B4-BE49-F238E27FC236}">
                <a16:creationId xmlns:a16="http://schemas.microsoft.com/office/drawing/2014/main" id="{2319D7C0-B552-49BD-9175-92D787A5496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914371" y="2504535"/>
            <a:ext cx="3412541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B402254C-B322-4B4A-8A90-0B23A940D9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59EEA2BC-5754-457F-AE68-3991568A9F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18574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3 Inhou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83483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9" name="Rechthoek 3">
            <a:extLst>
              <a:ext uri="{FF2B5EF4-FFF2-40B4-BE49-F238E27FC236}">
                <a16:creationId xmlns:a16="http://schemas.microsoft.com/office/drawing/2014/main" id="{1786B4DD-87B3-4870-B63C-2B803B4906F0}"/>
              </a:ext>
            </a:extLst>
          </p:cNvPr>
          <p:cNvSpPr/>
          <p:nvPr userDrawn="1"/>
        </p:nvSpPr>
        <p:spPr>
          <a:xfrm>
            <a:off x="3357000" y="1183483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rgbClr val="373636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0" name="Rechthoek 3">
            <a:extLst>
              <a:ext uri="{FF2B5EF4-FFF2-40B4-BE49-F238E27FC236}">
                <a16:creationId xmlns:a16="http://schemas.microsoft.com/office/drawing/2014/main" id="{892CD43D-9369-47DC-A190-4DABB5F648B9}"/>
              </a:ext>
            </a:extLst>
          </p:cNvPr>
          <p:cNvSpPr/>
          <p:nvPr userDrawn="1"/>
        </p:nvSpPr>
        <p:spPr>
          <a:xfrm>
            <a:off x="6084159" y="1194198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rgbClr val="373636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516FA6D-8E9F-4C9C-BA50-CC09DCED4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50376" y="1428592"/>
            <a:ext cx="2188931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Text Placeholder 16">
            <a:extLst>
              <a:ext uri="{FF2B5EF4-FFF2-40B4-BE49-F238E27FC236}">
                <a16:creationId xmlns:a16="http://schemas.microsoft.com/office/drawing/2014/main" id="{4903B434-F0DF-4A38-AD25-1AC6AC8F308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477535" y="1428592"/>
            <a:ext cx="2188931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4F757132-B6AF-4A2B-9F9B-07AB94E88C1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204694" y="1439307"/>
            <a:ext cx="2188931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0A25B-699D-4D15-BC83-0201815D2734}"/>
              </a:ext>
            </a:extLst>
          </p:cNvPr>
          <p:cNvSpPr/>
          <p:nvPr userDrawn="1"/>
        </p:nvSpPr>
        <p:spPr>
          <a:xfrm>
            <a:off x="1728568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5DD0C0-8DD0-4CF1-A9DC-5F39B9B29250}"/>
              </a:ext>
            </a:extLst>
          </p:cNvPr>
          <p:cNvSpPr/>
          <p:nvPr userDrawn="1"/>
        </p:nvSpPr>
        <p:spPr>
          <a:xfrm>
            <a:off x="4366084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047A5D2-E535-4929-8474-B0DFBDAC3AAA}"/>
              </a:ext>
            </a:extLst>
          </p:cNvPr>
          <p:cNvSpPr/>
          <p:nvPr userDrawn="1"/>
        </p:nvSpPr>
        <p:spPr>
          <a:xfrm>
            <a:off x="7182886" y="2242116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566FEB3-9583-4476-870F-8970126321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50376" y="2504535"/>
            <a:ext cx="2189700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6" name="Text Placeholder 20">
            <a:extLst>
              <a:ext uri="{FF2B5EF4-FFF2-40B4-BE49-F238E27FC236}">
                <a16:creationId xmlns:a16="http://schemas.microsoft.com/office/drawing/2014/main" id="{EB0C5E13-305D-4093-8357-BB356F02F7B9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76765" y="2504535"/>
            <a:ext cx="2189700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7" name="Text Placeholder 20">
            <a:extLst>
              <a:ext uri="{FF2B5EF4-FFF2-40B4-BE49-F238E27FC236}">
                <a16:creationId xmlns:a16="http://schemas.microsoft.com/office/drawing/2014/main" id="{A9B79223-F299-4F48-B8EE-17FF3C2046EB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203155" y="2504535"/>
            <a:ext cx="2189700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ACFD26D-5C2D-4D4C-BF5B-D87C12062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22" name="Tijdelijke aanduiding voor tekst 9">
            <a:extLst>
              <a:ext uri="{FF2B5EF4-FFF2-40B4-BE49-F238E27FC236}">
                <a16:creationId xmlns:a16="http://schemas.microsoft.com/office/drawing/2014/main" id="{CC9879FD-0861-47BA-AB16-D81A3B7D1A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303253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4 Inhoud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516FA6D-8E9F-4C9C-BA50-CC09DCED4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545" y="1428592"/>
            <a:ext cx="1705134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0A25B-699D-4D15-BC83-0201815D2734}"/>
              </a:ext>
            </a:extLst>
          </p:cNvPr>
          <p:cNvSpPr/>
          <p:nvPr userDrawn="1"/>
        </p:nvSpPr>
        <p:spPr>
          <a:xfrm>
            <a:off x="1468508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566FEB3-9583-4476-870F-8970126321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243" y="2504535"/>
            <a:ext cx="1705733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1" name="Rechthoek 3">
            <a:extLst>
              <a:ext uri="{FF2B5EF4-FFF2-40B4-BE49-F238E27FC236}">
                <a16:creationId xmlns:a16="http://schemas.microsoft.com/office/drawing/2014/main" id="{D42E061E-4CC4-43FD-8005-B1BD5D905DC0}"/>
              </a:ext>
            </a:extLst>
          </p:cNvPr>
          <p:cNvSpPr/>
          <p:nvPr userDrawn="1"/>
        </p:nvSpPr>
        <p:spPr>
          <a:xfrm>
            <a:off x="2626974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72" name="Text Placeholder 16">
            <a:extLst>
              <a:ext uri="{FF2B5EF4-FFF2-40B4-BE49-F238E27FC236}">
                <a16:creationId xmlns:a16="http://schemas.microsoft.com/office/drawing/2014/main" id="{4E3C6674-DD01-47E9-A10E-D853334741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21677" y="1428592"/>
            <a:ext cx="1705134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184C01-EC21-4F1C-A40F-CE7D84CD102F}"/>
              </a:ext>
            </a:extLst>
          </p:cNvPr>
          <p:cNvSpPr/>
          <p:nvPr userDrawn="1"/>
        </p:nvSpPr>
        <p:spPr>
          <a:xfrm>
            <a:off x="3465640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74" name="Text Placeholder 20">
            <a:extLst>
              <a:ext uri="{FF2B5EF4-FFF2-40B4-BE49-F238E27FC236}">
                <a16:creationId xmlns:a16="http://schemas.microsoft.com/office/drawing/2014/main" id="{55EDD25B-4655-4241-B02F-A9D898AFDA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1375" y="2504535"/>
            <a:ext cx="1705733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5" name="Rechthoek 3">
            <a:extLst>
              <a:ext uri="{FF2B5EF4-FFF2-40B4-BE49-F238E27FC236}">
                <a16:creationId xmlns:a16="http://schemas.microsoft.com/office/drawing/2014/main" id="{25E21064-3834-4788-B957-C622E24DCF38}"/>
              </a:ext>
            </a:extLst>
          </p:cNvPr>
          <p:cNvSpPr/>
          <p:nvPr userDrawn="1"/>
        </p:nvSpPr>
        <p:spPr>
          <a:xfrm>
            <a:off x="4624106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76" name="Text Placeholder 16">
            <a:extLst>
              <a:ext uri="{FF2B5EF4-FFF2-40B4-BE49-F238E27FC236}">
                <a16:creationId xmlns:a16="http://schemas.microsoft.com/office/drawing/2014/main" id="{6350B18A-4C7A-4978-BED9-F8CA3F7851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18810" y="1428592"/>
            <a:ext cx="1705134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149926-AEB6-41AF-B225-2B03505D5B8D}"/>
              </a:ext>
            </a:extLst>
          </p:cNvPr>
          <p:cNvSpPr/>
          <p:nvPr userDrawn="1"/>
        </p:nvSpPr>
        <p:spPr>
          <a:xfrm>
            <a:off x="5462773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78" name="Text Placeholder 20">
            <a:extLst>
              <a:ext uri="{FF2B5EF4-FFF2-40B4-BE49-F238E27FC236}">
                <a16:creationId xmlns:a16="http://schemas.microsoft.com/office/drawing/2014/main" id="{CBE57870-6B13-4436-9AB0-B45ACC2340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18507" y="2504535"/>
            <a:ext cx="1705733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9" name="Rechthoek 3">
            <a:extLst>
              <a:ext uri="{FF2B5EF4-FFF2-40B4-BE49-F238E27FC236}">
                <a16:creationId xmlns:a16="http://schemas.microsoft.com/office/drawing/2014/main" id="{8C77416B-B3AD-4D67-B6D2-4ACF2DD6EDD0}"/>
              </a:ext>
            </a:extLst>
          </p:cNvPr>
          <p:cNvSpPr/>
          <p:nvPr userDrawn="1"/>
        </p:nvSpPr>
        <p:spPr>
          <a:xfrm>
            <a:off x="6621237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80" name="Text Placeholder 16">
            <a:extLst>
              <a:ext uri="{FF2B5EF4-FFF2-40B4-BE49-F238E27FC236}">
                <a16:creationId xmlns:a16="http://schemas.microsoft.com/office/drawing/2014/main" id="{852EF0F1-F093-4E8C-A7D2-5130A61B0E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15941" y="1428592"/>
            <a:ext cx="1705134" cy="583676"/>
          </a:xfrm>
        </p:spPr>
        <p:txBody>
          <a:bodyPr anchor="b">
            <a:no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6AA952-17E9-41F2-A71E-4A8199C2B745}"/>
              </a:ext>
            </a:extLst>
          </p:cNvPr>
          <p:cNvSpPr/>
          <p:nvPr userDrawn="1"/>
        </p:nvSpPr>
        <p:spPr>
          <a:xfrm>
            <a:off x="7459904" y="2231401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82" name="Text Placeholder 20">
            <a:extLst>
              <a:ext uri="{FF2B5EF4-FFF2-40B4-BE49-F238E27FC236}">
                <a16:creationId xmlns:a16="http://schemas.microsoft.com/office/drawing/2014/main" id="{6FF71E5F-F651-4629-9C5E-3DE7139EE6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15639" y="2504535"/>
            <a:ext cx="1705733" cy="1992600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41E833E3-11DC-491F-9B58-E6B30A34C1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24" name="Tijdelijke aanduiding voor tekst 9">
            <a:extLst>
              <a:ext uri="{FF2B5EF4-FFF2-40B4-BE49-F238E27FC236}">
                <a16:creationId xmlns:a16="http://schemas.microsoft.com/office/drawing/2014/main" id="{73F24D1F-09B5-4D12-AAE2-ED1A62D13F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3716925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2 Inhoud/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94197"/>
            <a:ext cx="3787037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28" name="Rechthoek 3">
            <a:extLst>
              <a:ext uri="{FF2B5EF4-FFF2-40B4-BE49-F238E27FC236}">
                <a16:creationId xmlns:a16="http://schemas.microsoft.com/office/drawing/2014/main" id="{18679EBA-25DF-47AF-B66A-ADB4C0B50434}"/>
              </a:ext>
            </a:extLst>
          </p:cNvPr>
          <p:cNvSpPr/>
          <p:nvPr userDrawn="1"/>
        </p:nvSpPr>
        <p:spPr>
          <a:xfrm>
            <a:off x="4727123" y="1194197"/>
            <a:ext cx="3787037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6" name="Titel 1">
            <a:extLst>
              <a:ext uri="{FF2B5EF4-FFF2-40B4-BE49-F238E27FC236}">
                <a16:creationId xmlns:a16="http://schemas.microsoft.com/office/drawing/2014/main" id="{B402254C-B322-4B4A-8A90-0B23A940D9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7" name="Tijdelijke aanduiding voor tekst 9">
            <a:extLst>
              <a:ext uri="{FF2B5EF4-FFF2-40B4-BE49-F238E27FC236}">
                <a16:creationId xmlns:a16="http://schemas.microsoft.com/office/drawing/2014/main" id="{59EEA2BC-5754-457F-AE68-3991568A9F5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8" name="Text Placeholder 16">
            <a:extLst>
              <a:ext uri="{FF2B5EF4-FFF2-40B4-BE49-F238E27FC236}">
                <a16:creationId xmlns:a16="http://schemas.microsoft.com/office/drawing/2014/main" id="{46BDB17C-9B6D-48F9-9348-2AEF34DB304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16959" y="1964036"/>
            <a:ext cx="34128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D495D0-3B93-43AE-B288-1723A0705626}"/>
              </a:ext>
            </a:extLst>
          </p:cNvPr>
          <p:cNvSpPr/>
          <p:nvPr userDrawn="1"/>
        </p:nvSpPr>
        <p:spPr>
          <a:xfrm>
            <a:off x="2407400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0" name="Text Placeholder 20">
            <a:extLst>
              <a:ext uri="{FF2B5EF4-FFF2-40B4-BE49-F238E27FC236}">
                <a16:creationId xmlns:a16="http://schemas.microsoft.com/office/drawing/2014/main" id="{A69D1F81-2F1B-47B2-A28E-09C0F783B27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816959" y="2830429"/>
            <a:ext cx="34128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2" name="Online Image Placeholder 16">
            <a:extLst>
              <a:ext uri="{FF2B5EF4-FFF2-40B4-BE49-F238E27FC236}">
                <a16:creationId xmlns:a16="http://schemas.microsoft.com/office/drawing/2014/main" id="{222CE1EE-23F9-4FCE-86F0-7F96545E4E63}"/>
              </a:ext>
            </a:extLst>
          </p:cNvPr>
          <p:cNvSpPr>
            <a:spLocks noGrp="1"/>
          </p:cNvSpPr>
          <p:nvPr>
            <p:ph type="clipArt" sz="quarter" idx="27" hasCustomPrompt="1"/>
          </p:nvPr>
        </p:nvSpPr>
        <p:spPr>
          <a:xfrm>
            <a:off x="2185859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30D1A054-6415-47DE-9B16-10035EB5305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914242" y="1964036"/>
            <a:ext cx="34128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6D2007-47ED-45A4-9F12-A18B0C9ED417}"/>
              </a:ext>
            </a:extLst>
          </p:cNvPr>
          <p:cNvSpPr/>
          <p:nvPr userDrawn="1"/>
        </p:nvSpPr>
        <p:spPr>
          <a:xfrm>
            <a:off x="6504683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B0A96B7A-60C9-490B-B4EE-D049BC61C564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14242" y="2830429"/>
            <a:ext cx="34128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6" name="Online Image Placeholder 16">
            <a:extLst>
              <a:ext uri="{FF2B5EF4-FFF2-40B4-BE49-F238E27FC236}">
                <a16:creationId xmlns:a16="http://schemas.microsoft.com/office/drawing/2014/main" id="{343900B9-5A27-4A34-9EA3-52EAA216C361}"/>
              </a:ext>
            </a:extLst>
          </p:cNvPr>
          <p:cNvSpPr>
            <a:spLocks noGrp="1"/>
          </p:cNvSpPr>
          <p:nvPr>
            <p:ph type="clipArt" sz="quarter" idx="30" hasCustomPrompt="1"/>
          </p:nvPr>
        </p:nvSpPr>
        <p:spPr>
          <a:xfrm>
            <a:off x="6283142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9517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3 Inhoud/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83483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9" name="Rechthoek 3">
            <a:extLst>
              <a:ext uri="{FF2B5EF4-FFF2-40B4-BE49-F238E27FC236}">
                <a16:creationId xmlns:a16="http://schemas.microsoft.com/office/drawing/2014/main" id="{1786B4DD-87B3-4870-B63C-2B803B4906F0}"/>
              </a:ext>
            </a:extLst>
          </p:cNvPr>
          <p:cNvSpPr/>
          <p:nvPr userDrawn="1"/>
        </p:nvSpPr>
        <p:spPr>
          <a:xfrm>
            <a:off x="3357000" y="1183483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rgbClr val="373636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0" name="Rechthoek 3">
            <a:extLst>
              <a:ext uri="{FF2B5EF4-FFF2-40B4-BE49-F238E27FC236}">
                <a16:creationId xmlns:a16="http://schemas.microsoft.com/office/drawing/2014/main" id="{892CD43D-9369-47DC-A190-4DABB5F648B9}"/>
              </a:ext>
            </a:extLst>
          </p:cNvPr>
          <p:cNvSpPr/>
          <p:nvPr userDrawn="1"/>
        </p:nvSpPr>
        <p:spPr>
          <a:xfrm>
            <a:off x="6084159" y="1194198"/>
            <a:ext cx="2430000" cy="34670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rgbClr val="373636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EACFD26D-5C2D-4D4C-BF5B-D87C120620C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22" name="Tijdelijke aanduiding voor tekst 9">
            <a:extLst>
              <a:ext uri="{FF2B5EF4-FFF2-40B4-BE49-F238E27FC236}">
                <a16:creationId xmlns:a16="http://schemas.microsoft.com/office/drawing/2014/main" id="{CC9879FD-0861-47BA-AB16-D81A3B7D1A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8BB1C6CA-135A-4AE9-9AB0-7B207BD8378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49991" y="1964036"/>
            <a:ext cx="21897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5BCF47F-37A5-4B7C-9485-7519277ADFCA}"/>
              </a:ext>
            </a:extLst>
          </p:cNvPr>
          <p:cNvSpPr/>
          <p:nvPr userDrawn="1"/>
        </p:nvSpPr>
        <p:spPr>
          <a:xfrm>
            <a:off x="1728883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5" name="Text Placeholder 20">
            <a:extLst>
              <a:ext uri="{FF2B5EF4-FFF2-40B4-BE49-F238E27FC236}">
                <a16:creationId xmlns:a16="http://schemas.microsoft.com/office/drawing/2014/main" id="{3728EF24-9EE6-4CEE-969E-B8B7446DDC0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9991" y="2830429"/>
            <a:ext cx="21897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8" name="Online Image Placeholder 16">
            <a:extLst>
              <a:ext uri="{FF2B5EF4-FFF2-40B4-BE49-F238E27FC236}">
                <a16:creationId xmlns:a16="http://schemas.microsoft.com/office/drawing/2014/main" id="{41F57AC2-0925-47D8-847C-E565727DA574}"/>
              </a:ext>
            </a:extLst>
          </p:cNvPr>
          <p:cNvSpPr>
            <a:spLocks noGrp="1"/>
          </p:cNvSpPr>
          <p:nvPr>
            <p:ph type="clipArt" sz="quarter" idx="27" hasCustomPrompt="1"/>
          </p:nvPr>
        </p:nvSpPr>
        <p:spPr>
          <a:xfrm>
            <a:off x="1507341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4" name="Text Placeholder 16">
            <a:extLst>
              <a:ext uri="{FF2B5EF4-FFF2-40B4-BE49-F238E27FC236}">
                <a16:creationId xmlns:a16="http://schemas.microsoft.com/office/drawing/2014/main" id="{CC3F4D00-33C0-47BA-AD68-A90C140F063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77150" y="1964036"/>
            <a:ext cx="21897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C197F4-EA06-4DDA-A29E-0EF637FFFEBE}"/>
              </a:ext>
            </a:extLst>
          </p:cNvPr>
          <p:cNvSpPr/>
          <p:nvPr userDrawn="1"/>
        </p:nvSpPr>
        <p:spPr>
          <a:xfrm>
            <a:off x="4456042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36" name="Text Placeholder 20">
            <a:extLst>
              <a:ext uri="{FF2B5EF4-FFF2-40B4-BE49-F238E27FC236}">
                <a16:creationId xmlns:a16="http://schemas.microsoft.com/office/drawing/2014/main" id="{526EC123-0D03-4949-A8C0-A22D37532819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3477150" y="2830429"/>
            <a:ext cx="21897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37" name="Online Image Placeholder 16">
            <a:extLst>
              <a:ext uri="{FF2B5EF4-FFF2-40B4-BE49-F238E27FC236}">
                <a16:creationId xmlns:a16="http://schemas.microsoft.com/office/drawing/2014/main" id="{7A3AC853-2F98-4ED6-ADBA-F4C35BA5391D}"/>
              </a:ext>
            </a:extLst>
          </p:cNvPr>
          <p:cNvSpPr>
            <a:spLocks noGrp="1"/>
          </p:cNvSpPr>
          <p:nvPr>
            <p:ph type="clipArt" sz="quarter" idx="30" hasCustomPrompt="1"/>
          </p:nvPr>
        </p:nvSpPr>
        <p:spPr>
          <a:xfrm>
            <a:off x="4234500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77D2E02D-03FC-4B46-B861-DCDEDEC131F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204309" y="1964036"/>
            <a:ext cx="2189700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35FF3416-302A-4EBD-90C7-F5A5EF8E3A87}"/>
              </a:ext>
            </a:extLst>
          </p:cNvPr>
          <p:cNvSpPr/>
          <p:nvPr userDrawn="1"/>
        </p:nvSpPr>
        <p:spPr>
          <a:xfrm>
            <a:off x="7183201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40" name="Text Placeholder 20">
            <a:extLst>
              <a:ext uri="{FF2B5EF4-FFF2-40B4-BE49-F238E27FC236}">
                <a16:creationId xmlns:a16="http://schemas.microsoft.com/office/drawing/2014/main" id="{674B1754-672D-4B67-A177-16D8B34DD39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204309" y="2830429"/>
            <a:ext cx="2189700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1" name="Online Image Placeholder 16">
            <a:extLst>
              <a:ext uri="{FF2B5EF4-FFF2-40B4-BE49-F238E27FC236}">
                <a16:creationId xmlns:a16="http://schemas.microsoft.com/office/drawing/2014/main" id="{21C369DB-296F-4ECC-B095-94B0855D5BF5}"/>
              </a:ext>
            </a:extLst>
          </p:cNvPr>
          <p:cNvSpPr>
            <a:spLocks noGrp="1"/>
          </p:cNvSpPr>
          <p:nvPr>
            <p:ph type="clipArt" sz="quarter" idx="33" hasCustomPrompt="1"/>
          </p:nvPr>
        </p:nvSpPr>
        <p:spPr>
          <a:xfrm>
            <a:off x="6961659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42660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4 Inhoud/Pictogr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Rechthoek 3">
            <a:extLst>
              <a:ext uri="{FF2B5EF4-FFF2-40B4-BE49-F238E27FC236}">
                <a16:creationId xmlns:a16="http://schemas.microsoft.com/office/drawing/2014/main" id="{23AF26AC-5CFB-4F6D-8A70-31DC3394C2C5}"/>
              </a:ext>
            </a:extLst>
          </p:cNvPr>
          <p:cNvSpPr/>
          <p:nvPr userDrawn="1"/>
        </p:nvSpPr>
        <p:spPr>
          <a:xfrm>
            <a:off x="629841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11" name="Text Placeholder 16">
            <a:extLst>
              <a:ext uri="{FF2B5EF4-FFF2-40B4-BE49-F238E27FC236}">
                <a16:creationId xmlns:a16="http://schemas.microsoft.com/office/drawing/2014/main" id="{B516FA6D-8E9F-4C9C-BA50-CC09DCED407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24545" y="1964036"/>
            <a:ext cx="1705134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870A25B-699D-4D15-BC83-0201815D2734}"/>
              </a:ext>
            </a:extLst>
          </p:cNvPr>
          <p:cNvSpPr/>
          <p:nvPr userDrawn="1"/>
        </p:nvSpPr>
        <p:spPr>
          <a:xfrm>
            <a:off x="1468508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E566FEB3-9583-4476-870F-89701263214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24243" y="2830429"/>
            <a:ext cx="1705733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1" name="Rechthoek 3">
            <a:extLst>
              <a:ext uri="{FF2B5EF4-FFF2-40B4-BE49-F238E27FC236}">
                <a16:creationId xmlns:a16="http://schemas.microsoft.com/office/drawing/2014/main" id="{D42E061E-4CC4-43FD-8005-B1BD5D905DC0}"/>
              </a:ext>
            </a:extLst>
          </p:cNvPr>
          <p:cNvSpPr/>
          <p:nvPr userDrawn="1"/>
        </p:nvSpPr>
        <p:spPr>
          <a:xfrm>
            <a:off x="2626974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72" name="Text Placeholder 16">
            <a:extLst>
              <a:ext uri="{FF2B5EF4-FFF2-40B4-BE49-F238E27FC236}">
                <a16:creationId xmlns:a16="http://schemas.microsoft.com/office/drawing/2014/main" id="{4E3C6674-DD01-47E9-A10E-D853334741C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21677" y="1964036"/>
            <a:ext cx="1705134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7B184C01-EC21-4F1C-A40F-CE7D84CD102F}"/>
              </a:ext>
            </a:extLst>
          </p:cNvPr>
          <p:cNvSpPr/>
          <p:nvPr userDrawn="1"/>
        </p:nvSpPr>
        <p:spPr>
          <a:xfrm>
            <a:off x="3465640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74" name="Text Placeholder 20">
            <a:extLst>
              <a:ext uri="{FF2B5EF4-FFF2-40B4-BE49-F238E27FC236}">
                <a16:creationId xmlns:a16="http://schemas.microsoft.com/office/drawing/2014/main" id="{55EDD25B-4655-4241-B02F-A9D898AFDAC2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721375" y="2830429"/>
            <a:ext cx="1705733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5" name="Rechthoek 3">
            <a:extLst>
              <a:ext uri="{FF2B5EF4-FFF2-40B4-BE49-F238E27FC236}">
                <a16:creationId xmlns:a16="http://schemas.microsoft.com/office/drawing/2014/main" id="{25E21064-3834-4788-B957-C622E24DCF38}"/>
              </a:ext>
            </a:extLst>
          </p:cNvPr>
          <p:cNvSpPr/>
          <p:nvPr userDrawn="1"/>
        </p:nvSpPr>
        <p:spPr>
          <a:xfrm>
            <a:off x="4624106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76" name="Text Placeholder 16">
            <a:extLst>
              <a:ext uri="{FF2B5EF4-FFF2-40B4-BE49-F238E27FC236}">
                <a16:creationId xmlns:a16="http://schemas.microsoft.com/office/drawing/2014/main" id="{6350B18A-4C7A-4978-BED9-F8CA3F7851C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718810" y="1964036"/>
            <a:ext cx="1705134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84149926-AEB6-41AF-B225-2B03505D5B8D}"/>
              </a:ext>
            </a:extLst>
          </p:cNvPr>
          <p:cNvSpPr/>
          <p:nvPr userDrawn="1"/>
        </p:nvSpPr>
        <p:spPr>
          <a:xfrm>
            <a:off x="5462773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78" name="Text Placeholder 20">
            <a:extLst>
              <a:ext uri="{FF2B5EF4-FFF2-40B4-BE49-F238E27FC236}">
                <a16:creationId xmlns:a16="http://schemas.microsoft.com/office/drawing/2014/main" id="{CBE57870-6B13-4436-9AB0-B45ACC23401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718507" y="2830429"/>
            <a:ext cx="1705733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9" name="Rechthoek 3">
            <a:extLst>
              <a:ext uri="{FF2B5EF4-FFF2-40B4-BE49-F238E27FC236}">
                <a16:creationId xmlns:a16="http://schemas.microsoft.com/office/drawing/2014/main" id="{8C77416B-B3AD-4D67-B6D2-4ACF2DD6EDD0}"/>
              </a:ext>
            </a:extLst>
          </p:cNvPr>
          <p:cNvSpPr/>
          <p:nvPr userDrawn="1"/>
        </p:nvSpPr>
        <p:spPr>
          <a:xfrm>
            <a:off x="6621237" y="1194197"/>
            <a:ext cx="1892923" cy="3456384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351000" rIns="135000" bIns="108000" rtlCol="0" anchor="t"/>
          <a:lstStyle/>
          <a:p>
            <a:pPr algn="ctr"/>
            <a:endParaRPr lang="nl-NL" sz="1200">
              <a:solidFill>
                <a:schemeClr val="tx1"/>
              </a:solidFill>
              <a:uFill>
                <a:solidFill>
                  <a:srgbClr val="FFE819"/>
                </a:solidFill>
              </a:uFill>
              <a:latin typeface="+mj-lt"/>
            </a:endParaRPr>
          </a:p>
        </p:txBody>
      </p:sp>
      <p:sp>
        <p:nvSpPr>
          <p:cNvPr id="80" name="Text Placeholder 16">
            <a:extLst>
              <a:ext uri="{FF2B5EF4-FFF2-40B4-BE49-F238E27FC236}">
                <a16:creationId xmlns:a16="http://schemas.microsoft.com/office/drawing/2014/main" id="{852EF0F1-F093-4E8C-A7D2-5130A61B0E50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715941" y="1964036"/>
            <a:ext cx="1705134" cy="583676"/>
          </a:xfrm>
        </p:spPr>
        <p:txBody>
          <a:bodyPr anchor="b">
            <a:normAutofit/>
          </a:bodyPr>
          <a:lstStyle>
            <a:lvl1pPr marL="0" algn="ctr" defTabSz="685800" rtl="0" eaLnBrk="1" latinLnBrk="0" hangingPunct="1">
              <a:defRPr lang="en-US" sz="1800" b="1" kern="1200" dirty="0" smtClean="0">
                <a:solidFill>
                  <a:schemeClr val="tx2"/>
                </a:solidFill>
                <a:uFill>
                  <a:solidFill>
                    <a:srgbClr val="FFE819"/>
                  </a:solidFill>
                </a:u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396AA952-17E9-41F2-A71E-4A8199C2B745}"/>
              </a:ext>
            </a:extLst>
          </p:cNvPr>
          <p:cNvSpPr/>
          <p:nvPr userDrawn="1"/>
        </p:nvSpPr>
        <p:spPr>
          <a:xfrm>
            <a:off x="7459904" y="2662070"/>
            <a:ext cx="231917" cy="54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>
              <a:latin typeface="+mj-lt"/>
            </a:endParaRPr>
          </a:p>
        </p:txBody>
      </p:sp>
      <p:sp>
        <p:nvSpPr>
          <p:cNvPr id="82" name="Text Placeholder 20">
            <a:extLst>
              <a:ext uri="{FF2B5EF4-FFF2-40B4-BE49-F238E27FC236}">
                <a16:creationId xmlns:a16="http://schemas.microsoft.com/office/drawing/2014/main" id="{6FF71E5F-F651-4629-9C5E-3DE7139EE63D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715639" y="2830429"/>
            <a:ext cx="1705733" cy="1582796"/>
          </a:xfrm>
        </p:spPr>
        <p:txBody>
          <a:bodyPr>
            <a:noAutofit/>
          </a:bodyPr>
          <a:lstStyle>
            <a:lvl1pPr marL="172800" indent="-172800">
              <a:buFont typeface="Wingdings" panose="05000000000000000000" pitchFamily="2" charset="2"/>
              <a:buChar char="§"/>
              <a:defRPr sz="1500">
                <a:latin typeface="+mn-lt"/>
              </a:defRPr>
            </a:lvl1pPr>
            <a:lvl2pPr marL="345600">
              <a:defRPr/>
            </a:lvl2pPr>
            <a:lvl3pPr marL="518400">
              <a:defRPr/>
            </a:lvl3pPr>
            <a:lvl4pPr marL="691200">
              <a:defRPr/>
            </a:lvl4pPr>
            <a:lvl5pPr marL="864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23" name="Titel 1">
            <a:extLst>
              <a:ext uri="{FF2B5EF4-FFF2-40B4-BE49-F238E27FC236}">
                <a16:creationId xmlns:a16="http://schemas.microsoft.com/office/drawing/2014/main" id="{41E833E3-11DC-491F-9B58-E6B30A34C1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24" name="Tijdelijke aanduiding voor tekst 9">
            <a:extLst>
              <a:ext uri="{FF2B5EF4-FFF2-40B4-BE49-F238E27FC236}">
                <a16:creationId xmlns:a16="http://schemas.microsoft.com/office/drawing/2014/main" id="{73F24D1F-09B5-4D12-AAE2-ED1A62D13F3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7" name="Online Image Placeholder 16">
            <a:extLst>
              <a:ext uri="{FF2B5EF4-FFF2-40B4-BE49-F238E27FC236}">
                <a16:creationId xmlns:a16="http://schemas.microsoft.com/office/drawing/2014/main" id="{A2B2B6C9-21C8-40FF-8EBE-697189CEC390}"/>
              </a:ext>
            </a:extLst>
          </p:cNvPr>
          <p:cNvSpPr>
            <a:spLocks noGrp="1"/>
          </p:cNvSpPr>
          <p:nvPr>
            <p:ph type="clipArt" sz="quarter" idx="27" hasCustomPrompt="1"/>
          </p:nvPr>
        </p:nvSpPr>
        <p:spPr>
          <a:xfrm>
            <a:off x="1239612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3" name="Online Image Placeholder 16">
            <a:extLst>
              <a:ext uri="{FF2B5EF4-FFF2-40B4-BE49-F238E27FC236}">
                <a16:creationId xmlns:a16="http://schemas.microsoft.com/office/drawing/2014/main" id="{1CDE10C2-BA14-4E9C-AE63-B4D5DF640580}"/>
              </a:ext>
            </a:extLst>
          </p:cNvPr>
          <p:cNvSpPr>
            <a:spLocks noGrp="1"/>
          </p:cNvSpPr>
          <p:nvPr>
            <p:ph type="clipArt" sz="quarter" idx="28" hasCustomPrompt="1"/>
          </p:nvPr>
        </p:nvSpPr>
        <p:spPr>
          <a:xfrm>
            <a:off x="3235934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4" name="Online Image Placeholder 16">
            <a:extLst>
              <a:ext uri="{FF2B5EF4-FFF2-40B4-BE49-F238E27FC236}">
                <a16:creationId xmlns:a16="http://schemas.microsoft.com/office/drawing/2014/main" id="{7C2AD36D-415D-48BE-AB94-91331126AFA1}"/>
              </a:ext>
            </a:extLst>
          </p:cNvPr>
          <p:cNvSpPr>
            <a:spLocks noGrp="1"/>
          </p:cNvSpPr>
          <p:nvPr>
            <p:ph type="clipArt" sz="quarter" idx="29" hasCustomPrompt="1"/>
          </p:nvPr>
        </p:nvSpPr>
        <p:spPr>
          <a:xfrm>
            <a:off x="5232257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  <p:sp>
        <p:nvSpPr>
          <p:cNvPr id="35" name="Online Image Placeholder 16">
            <a:extLst>
              <a:ext uri="{FF2B5EF4-FFF2-40B4-BE49-F238E27FC236}">
                <a16:creationId xmlns:a16="http://schemas.microsoft.com/office/drawing/2014/main" id="{EE73A52C-82A9-47E4-B6DA-E7F7D3C8BC8C}"/>
              </a:ext>
            </a:extLst>
          </p:cNvPr>
          <p:cNvSpPr>
            <a:spLocks noGrp="1"/>
          </p:cNvSpPr>
          <p:nvPr>
            <p:ph type="clipArt" sz="quarter" idx="30" hasCustomPrompt="1"/>
          </p:nvPr>
        </p:nvSpPr>
        <p:spPr>
          <a:xfrm>
            <a:off x="7228579" y="1285875"/>
            <a:ext cx="675000" cy="675000"/>
          </a:xfrm>
        </p:spPr>
        <p:txBody>
          <a:bodyPr/>
          <a:lstStyle/>
          <a:p>
            <a:r>
              <a:rPr lang="nl-BE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7806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Inhoud + Tekstvak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troomdiagram: Handmatige invoer 3">
            <a:extLst>
              <a:ext uri="{FF2B5EF4-FFF2-40B4-BE49-F238E27FC236}">
                <a16:creationId xmlns:a16="http://schemas.microsoft.com/office/drawing/2014/main" id="{6F7878C3-37F8-42E2-A6B1-6EE2459B62A5}"/>
              </a:ext>
            </a:extLst>
          </p:cNvPr>
          <p:cNvSpPr/>
          <p:nvPr userDrawn="1"/>
        </p:nvSpPr>
        <p:spPr>
          <a:xfrm rot="16200000">
            <a:off x="4286251" y="285748"/>
            <a:ext cx="5143499" cy="4572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C8CDFBAB-2DE5-4AEE-947D-37C2E4EF0F0A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9954" y="1194197"/>
            <a:ext cx="3679157" cy="3438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9" name="Tijdelijke aanduiding voor inhoud 2">
            <a:extLst>
              <a:ext uri="{FF2B5EF4-FFF2-40B4-BE49-F238E27FC236}">
                <a16:creationId xmlns:a16="http://schemas.microsoft.com/office/drawing/2014/main" id="{93691594-47BC-427F-8BBA-D7A1EAF55FFC}"/>
              </a:ext>
            </a:extLst>
          </p:cNvPr>
          <p:cNvSpPr>
            <a:spLocks noGrp="1"/>
          </p:cNvSpPr>
          <p:nvPr>
            <p:ph idx="18" hasCustomPrompt="1"/>
          </p:nvPr>
        </p:nvSpPr>
        <p:spPr>
          <a:xfrm>
            <a:off x="4835129" y="552265"/>
            <a:ext cx="3679157" cy="408045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1" name="Tijdelijke aanduiding voor tekst 9">
            <a:extLst>
              <a:ext uri="{FF2B5EF4-FFF2-40B4-BE49-F238E27FC236}">
                <a16:creationId xmlns:a16="http://schemas.microsoft.com/office/drawing/2014/main" id="{C5A24CB9-ECD1-4A83-B00E-85A4C4BCB33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460" y="276225"/>
            <a:ext cx="3680100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64EBC0AB-6766-4F5D-A26C-E71B13B6C3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36801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4" name="Tijdelijke aanduiding voor voettekst 4">
            <a:extLst>
              <a:ext uri="{FF2B5EF4-FFF2-40B4-BE49-F238E27FC236}">
                <a16:creationId xmlns:a16="http://schemas.microsoft.com/office/drawing/2014/main" id="{1A6ED0F1-A7B3-44FA-AED6-57570D85E0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26EDFBB5-F609-4AAD-96D6-7DEBAC1310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10244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Foto link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A00E47-68C0-4DBD-AB0F-CD7342B025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9841" y="1194197"/>
            <a:ext cx="3680100" cy="345361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9" name="Tijdelijke aanduiding voor afbeelding 8">
            <a:extLst>
              <a:ext uri="{FF2B5EF4-FFF2-40B4-BE49-F238E27FC236}">
                <a16:creationId xmlns:a16="http://schemas.microsoft.com/office/drawing/2014/main" id="{4A6EAFCF-630E-4828-B0AE-F266C9D2C8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72001" y="0"/>
            <a:ext cx="4572000" cy="5143500"/>
          </a:xfrm>
        </p:spPr>
        <p:txBody>
          <a:bodyPr>
            <a:norm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D2F4A0A4-E99E-4B0A-A8B5-EC694F0B8A1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460" y="276225"/>
            <a:ext cx="3680100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3" name="Titel 1">
            <a:extLst>
              <a:ext uri="{FF2B5EF4-FFF2-40B4-BE49-F238E27FC236}">
                <a16:creationId xmlns:a16="http://schemas.microsoft.com/office/drawing/2014/main" id="{2EE646F3-A5C5-40DF-8A05-BBF9145DF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36801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4" name="Tijdelijke aanduiding voor voettekst 4">
            <a:extLst>
              <a:ext uri="{FF2B5EF4-FFF2-40B4-BE49-F238E27FC236}">
                <a16:creationId xmlns:a16="http://schemas.microsoft.com/office/drawing/2014/main" id="{327E91DB-C2B6-473A-A20A-A5AE3628EE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F3DF618A-F0A4-4257-977E-937060381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5740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">
    <p:bg>
      <p:bgPr>
        <a:solidFill>
          <a:srgbClr val="FFE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jdelijke aanduiding voor tekst 3">
            <a:extLst>
              <a:ext uri="{FF2B5EF4-FFF2-40B4-BE49-F238E27FC236}">
                <a16:creationId xmlns:a16="http://schemas.microsoft.com/office/drawing/2014/main" id="{656B493A-0700-4CB6-9422-17D80DF1F12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317523" y="2067897"/>
            <a:ext cx="7196636" cy="1007707"/>
          </a:xfrm>
          <a:solidFill>
            <a:srgbClr val="FFEB00"/>
          </a:solidFill>
        </p:spPr>
        <p:txBody>
          <a:bodyPr anchor="ctr"/>
          <a:lstStyle>
            <a:lvl1pPr marL="0" indent="0" algn="l" defTabSz="685783" rtl="0" eaLnBrk="1" latinLnBrk="0" hangingPunct="1">
              <a:lnSpc>
                <a:spcPct val="100000"/>
              </a:lnSpc>
              <a:buFontTx/>
              <a:buNone/>
              <a:defRPr lang="nl-NL" sz="3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783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Highlight</a:t>
            </a:r>
            <a:endParaRPr lang="nl-BE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F793950-6E94-4C9C-9F08-E5E3DC86771F}"/>
              </a:ext>
            </a:extLst>
          </p:cNvPr>
          <p:cNvCxnSpPr/>
          <p:nvPr userDrawn="1"/>
        </p:nvCxnSpPr>
        <p:spPr>
          <a:xfrm>
            <a:off x="629841" y="2067897"/>
            <a:ext cx="356896" cy="10077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FEADFD0C-1342-4DBE-BBA6-0F8B8EB40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05684A5A-EFC0-4F17-B1FF-0499C8B9D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9048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>
            <a:extLst>
              <a:ext uri="{FF2B5EF4-FFF2-40B4-BE49-F238E27FC236}">
                <a16:creationId xmlns:a16="http://schemas.microsoft.com/office/drawing/2014/main" id="{0880DB12-4075-4207-B6AA-7800E4F122E2}"/>
              </a:ext>
            </a:extLst>
          </p:cNvPr>
          <p:cNvSpPr/>
          <p:nvPr userDrawn="1"/>
        </p:nvSpPr>
        <p:spPr>
          <a:xfrm>
            <a:off x="1611217" y="1404650"/>
            <a:ext cx="7532783" cy="20374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350" err="1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40CF25B6-16E2-4E2C-A3F5-C4E83127495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850923" y="1644268"/>
            <a:ext cx="6663238" cy="1578165"/>
          </a:xfrm>
        </p:spPr>
        <p:txBody>
          <a:bodyPr anchor="ctr" anchorCtr="0">
            <a:normAutofit/>
          </a:bodyPr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300" b="1">
                <a:solidFill>
                  <a:schemeClr val="tx1"/>
                </a:solidFill>
                <a:latin typeface="+mj-lt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nl-NL"/>
              <a:t>Quote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D9E02-34B7-4AA9-A820-3BFB70B9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43F41A-8FBB-4AE1-9593-E17E909E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54821F-9E1A-4BA4-9134-CC73E4409158}"/>
              </a:ext>
            </a:extLst>
          </p:cNvPr>
          <p:cNvSpPr/>
          <p:nvPr userDrawn="1"/>
        </p:nvSpPr>
        <p:spPr>
          <a:xfrm>
            <a:off x="629841" y="1041926"/>
            <a:ext cx="778383" cy="562295"/>
          </a:xfrm>
          <a:custGeom>
            <a:avLst/>
            <a:gdLst/>
            <a:ahLst/>
            <a:cxnLst/>
            <a:rect l="l" t="t" r="r" b="b"/>
            <a:pathLst>
              <a:path w="1037844" h="749726">
                <a:moveTo>
                  <a:pt x="959709" y="0"/>
                </a:moveTo>
                <a:lnTo>
                  <a:pt x="1037844" y="100459"/>
                </a:lnTo>
                <a:cubicBezTo>
                  <a:pt x="1008815" y="149138"/>
                  <a:pt x="986413" y="192702"/>
                  <a:pt x="970639" y="231149"/>
                </a:cubicBezTo>
                <a:cubicBezTo>
                  <a:pt x="954865" y="269596"/>
                  <a:pt x="946881" y="306648"/>
                  <a:pt x="946687" y="342305"/>
                </a:cubicBezTo>
                <a:cubicBezTo>
                  <a:pt x="946571" y="372458"/>
                  <a:pt x="953314" y="403309"/>
                  <a:pt x="966918" y="434857"/>
                </a:cubicBezTo>
                <a:cubicBezTo>
                  <a:pt x="980522" y="466406"/>
                  <a:pt x="1001684" y="501908"/>
                  <a:pt x="1030403" y="541363"/>
                </a:cubicBezTo>
                <a:cubicBezTo>
                  <a:pt x="1030170" y="570392"/>
                  <a:pt x="1024589" y="597444"/>
                  <a:pt x="1013660" y="622520"/>
                </a:cubicBezTo>
                <a:cubicBezTo>
                  <a:pt x="1002730" y="647596"/>
                  <a:pt x="987847" y="669533"/>
                  <a:pt x="969011" y="688330"/>
                </a:cubicBezTo>
                <a:cubicBezTo>
                  <a:pt x="950214" y="707166"/>
                  <a:pt x="928277" y="722049"/>
                  <a:pt x="903201" y="732979"/>
                </a:cubicBezTo>
                <a:cubicBezTo>
                  <a:pt x="878125" y="743909"/>
                  <a:pt x="851073" y="749490"/>
                  <a:pt x="822043" y="749722"/>
                </a:cubicBezTo>
                <a:cubicBezTo>
                  <a:pt x="799370" y="749877"/>
                  <a:pt x="775883" y="745846"/>
                  <a:pt x="751583" y="737630"/>
                </a:cubicBezTo>
                <a:cubicBezTo>
                  <a:pt x="727282" y="729413"/>
                  <a:pt x="704260" y="716081"/>
                  <a:pt x="682517" y="697632"/>
                </a:cubicBezTo>
                <a:cubicBezTo>
                  <a:pt x="659883" y="680036"/>
                  <a:pt x="641899" y="656627"/>
                  <a:pt x="628567" y="627404"/>
                </a:cubicBezTo>
                <a:cubicBezTo>
                  <a:pt x="615234" y="598181"/>
                  <a:pt x="608413" y="562679"/>
                  <a:pt x="608103" y="520899"/>
                </a:cubicBezTo>
                <a:cubicBezTo>
                  <a:pt x="608684" y="467452"/>
                  <a:pt x="619614" y="414355"/>
                  <a:pt x="640892" y="361606"/>
                </a:cubicBezTo>
                <a:cubicBezTo>
                  <a:pt x="662169" y="308857"/>
                  <a:pt x="690307" y="259015"/>
                  <a:pt x="725305" y="212080"/>
                </a:cubicBezTo>
                <a:cubicBezTo>
                  <a:pt x="760187" y="165223"/>
                  <a:pt x="797859" y="123597"/>
                  <a:pt x="838321" y="87204"/>
                </a:cubicBezTo>
                <a:cubicBezTo>
                  <a:pt x="878784" y="50811"/>
                  <a:pt x="919247" y="21743"/>
                  <a:pt x="959709" y="0"/>
                </a:cubicBezTo>
                <a:close/>
                <a:moveTo>
                  <a:pt x="349747" y="0"/>
                </a:moveTo>
                <a:lnTo>
                  <a:pt x="429730" y="100459"/>
                </a:lnTo>
                <a:cubicBezTo>
                  <a:pt x="399893" y="149138"/>
                  <a:pt x="377262" y="192702"/>
                  <a:pt x="361837" y="231149"/>
                </a:cubicBezTo>
                <a:cubicBezTo>
                  <a:pt x="346413" y="269596"/>
                  <a:pt x="338662" y="306648"/>
                  <a:pt x="338584" y="342305"/>
                </a:cubicBezTo>
                <a:cubicBezTo>
                  <a:pt x="338391" y="372458"/>
                  <a:pt x="344824" y="403309"/>
                  <a:pt x="357886" y="434857"/>
                </a:cubicBezTo>
                <a:cubicBezTo>
                  <a:pt x="370947" y="466406"/>
                  <a:pt x="391798" y="501908"/>
                  <a:pt x="420440" y="541363"/>
                </a:cubicBezTo>
                <a:cubicBezTo>
                  <a:pt x="420207" y="570392"/>
                  <a:pt x="414626" y="597444"/>
                  <a:pt x="403697" y="622520"/>
                </a:cubicBezTo>
                <a:cubicBezTo>
                  <a:pt x="392767" y="647596"/>
                  <a:pt x="377884" y="669533"/>
                  <a:pt x="359048" y="688330"/>
                </a:cubicBezTo>
                <a:cubicBezTo>
                  <a:pt x="340251" y="707166"/>
                  <a:pt x="318314" y="722049"/>
                  <a:pt x="293238" y="732979"/>
                </a:cubicBezTo>
                <a:cubicBezTo>
                  <a:pt x="268162" y="743909"/>
                  <a:pt x="241110" y="749490"/>
                  <a:pt x="212081" y="749722"/>
                </a:cubicBezTo>
                <a:cubicBezTo>
                  <a:pt x="189408" y="749877"/>
                  <a:pt x="165921" y="745846"/>
                  <a:pt x="141620" y="737630"/>
                </a:cubicBezTo>
                <a:cubicBezTo>
                  <a:pt x="117319" y="729413"/>
                  <a:pt x="94297" y="716081"/>
                  <a:pt x="72554" y="697632"/>
                </a:cubicBezTo>
                <a:cubicBezTo>
                  <a:pt x="50811" y="680036"/>
                  <a:pt x="33371" y="656627"/>
                  <a:pt x="20232" y="627404"/>
                </a:cubicBezTo>
                <a:cubicBezTo>
                  <a:pt x="7093" y="598181"/>
                  <a:pt x="349" y="562679"/>
                  <a:pt x="0" y="520899"/>
                </a:cubicBezTo>
                <a:cubicBezTo>
                  <a:pt x="582" y="467452"/>
                  <a:pt x="11511" y="414355"/>
                  <a:pt x="32789" y="361606"/>
                </a:cubicBezTo>
                <a:cubicBezTo>
                  <a:pt x="54067" y="308857"/>
                  <a:pt x="82205" y="259015"/>
                  <a:pt x="117203" y="212080"/>
                </a:cubicBezTo>
                <a:cubicBezTo>
                  <a:pt x="151193" y="165223"/>
                  <a:pt x="188322" y="123597"/>
                  <a:pt x="228591" y="87204"/>
                </a:cubicBezTo>
                <a:cubicBezTo>
                  <a:pt x="268860" y="50811"/>
                  <a:pt x="309245" y="21743"/>
                  <a:pt x="349747" y="0"/>
                </a:cubicBez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sz="105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1444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81AF5F86-7557-4EB3-B860-8DAC55C23C7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99232" y="0"/>
            <a:ext cx="6744768" cy="5143500"/>
          </a:xfrm>
          <a:custGeom>
            <a:avLst/>
            <a:gdLst>
              <a:gd name="connsiteX0" fmla="*/ 7067804 w 8993024"/>
              <a:gd name="connsiteY0" fmla="*/ 2668882 h 6858000"/>
              <a:gd name="connsiteX1" fmla="*/ 6825995 w 8993024"/>
              <a:gd name="connsiteY1" fmla="*/ 3007187 h 6858000"/>
              <a:gd name="connsiteX2" fmla="*/ 7427808 w 8993024"/>
              <a:gd name="connsiteY2" fmla="*/ 3428285 h 6858000"/>
              <a:gd name="connsiteX3" fmla="*/ 6824567 w 8993024"/>
              <a:gd name="connsiteY3" fmla="*/ 3850809 h 6858000"/>
              <a:gd name="connsiteX4" fmla="*/ 7064950 w 8993024"/>
              <a:gd name="connsiteY4" fmla="*/ 4189115 h 6858000"/>
              <a:gd name="connsiteX5" fmla="*/ 8153237 w 8993024"/>
              <a:gd name="connsiteY5" fmla="*/ 3428285 h 6858000"/>
              <a:gd name="connsiteX6" fmla="*/ 13151 w 8993024"/>
              <a:gd name="connsiteY6" fmla="*/ 0 h 6858000"/>
              <a:gd name="connsiteX7" fmla="*/ 6458768 w 8993024"/>
              <a:gd name="connsiteY7" fmla="*/ 0 h 6858000"/>
              <a:gd name="connsiteX8" fmla="*/ 8993024 w 8993024"/>
              <a:gd name="connsiteY8" fmla="*/ 1773045 h 6858000"/>
              <a:gd name="connsiteX9" fmla="*/ 8993024 w 8993024"/>
              <a:gd name="connsiteY9" fmla="*/ 5071039 h 6858000"/>
              <a:gd name="connsiteX10" fmla="*/ 6436968 w 8993024"/>
              <a:gd name="connsiteY10" fmla="*/ 6858000 h 6858000"/>
              <a:gd name="connsiteX11" fmla="*/ 0 w 8993024"/>
              <a:gd name="connsiteY11" fmla="*/ 6858000 h 6858000"/>
              <a:gd name="connsiteX12" fmla="*/ 4113308 w 8993024"/>
              <a:gd name="connsiteY12" fmla="*/ 3976936 h 6858000"/>
              <a:gd name="connsiteX13" fmla="*/ 3939451 w 8993024"/>
              <a:gd name="connsiteY13" fmla="*/ 4454621 h 6858000"/>
              <a:gd name="connsiteX14" fmla="*/ 4330572 w 8993024"/>
              <a:gd name="connsiteY14" fmla="*/ 4597366 h 6858000"/>
              <a:gd name="connsiteX15" fmla="*/ 4708157 w 8993024"/>
              <a:gd name="connsiteY15" fmla="*/ 3560289 h 6858000"/>
              <a:gd name="connsiteX16" fmla="*/ 4904654 w 8993024"/>
              <a:gd name="connsiteY16" fmla="*/ 3422658 h 6858000"/>
              <a:gd name="connsiteX17" fmla="*/ 4787988 w 8993024"/>
              <a:gd name="connsiteY17" fmla="*/ 3341024 h 6858000"/>
              <a:gd name="connsiteX18" fmla="*/ 5129372 w 8993024"/>
              <a:gd name="connsiteY18" fmla="*/ 2403378 h 6858000"/>
              <a:gd name="connsiteX19" fmla="*/ 4737966 w 8993024"/>
              <a:gd name="connsiteY19" fmla="*/ 2260633 h 6858000"/>
              <a:gd name="connsiteX20" fmla="*/ 4434717 w 8993024"/>
              <a:gd name="connsiteY20" fmla="*/ 309383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8993024" h="6858000">
                <a:moveTo>
                  <a:pt x="7067804" y="2668882"/>
                </a:moveTo>
                <a:lnTo>
                  <a:pt x="6825995" y="3007187"/>
                </a:lnTo>
                <a:lnTo>
                  <a:pt x="7427808" y="3428285"/>
                </a:lnTo>
                <a:lnTo>
                  <a:pt x="6824567" y="3850809"/>
                </a:lnTo>
                <a:lnTo>
                  <a:pt x="7064950" y="4189115"/>
                </a:lnTo>
                <a:lnTo>
                  <a:pt x="8153237" y="3428285"/>
                </a:lnTo>
                <a:close/>
                <a:moveTo>
                  <a:pt x="13151" y="0"/>
                </a:moveTo>
                <a:lnTo>
                  <a:pt x="6458768" y="0"/>
                </a:lnTo>
                <a:lnTo>
                  <a:pt x="8993024" y="1773045"/>
                </a:lnTo>
                <a:lnTo>
                  <a:pt x="8993024" y="5071039"/>
                </a:lnTo>
                <a:lnTo>
                  <a:pt x="6436968" y="6858000"/>
                </a:lnTo>
                <a:lnTo>
                  <a:pt x="0" y="6858000"/>
                </a:lnTo>
                <a:lnTo>
                  <a:pt x="4113308" y="3976936"/>
                </a:lnTo>
                <a:lnTo>
                  <a:pt x="3939451" y="4454621"/>
                </a:lnTo>
                <a:lnTo>
                  <a:pt x="4330572" y="4597366"/>
                </a:lnTo>
                <a:lnTo>
                  <a:pt x="4708157" y="3560289"/>
                </a:lnTo>
                <a:lnTo>
                  <a:pt x="4904654" y="3422658"/>
                </a:lnTo>
                <a:lnTo>
                  <a:pt x="4787988" y="3341024"/>
                </a:lnTo>
                <a:lnTo>
                  <a:pt x="5129372" y="2403378"/>
                </a:lnTo>
                <a:lnTo>
                  <a:pt x="4737966" y="2260633"/>
                </a:lnTo>
                <a:lnTo>
                  <a:pt x="4434717" y="3093836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>
            <a:noAutofit/>
          </a:bodyPr>
          <a:lstStyle/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6D4B86-8480-40A8-8A0F-71E1A4A7D5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4176199"/>
            <a:ext cx="2589300" cy="650700"/>
          </a:xfrm>
          <a:blipFill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pPr lvl="0"/>
            <a:r>
              <a:rPr lang="nl-BE"/>
              <a:t> </a:t>
            </a: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A1FC-C9B7-4EF4-8B3E-1788213793E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29841" y="1099843"/>
            <a:ext cx="3102995" cy="15539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nl-NL"/>
              <a:t>Titel</a:t>
            </a:r>
            <a:endParaRPr lang="nl-BE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EF43F9-C1BE-4A9F-B44B-5A3FC35C4C68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629841" y="2672212"/>
            <a:ext cx="3102995" cy="109180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ONDERTITEL</a:t>
            </a:r>
          </a:p>
        </p:txBody>
      </p:sp>
      <p:sp>
        <p:nvSpPr>
          <p:cNvPr id="17" name="Tijdelijke aanduiding voor dianummer 5">
            <a:extLst>
              <a:ext uri="{FF2B5EF4-FFF2-40B4-BE49-F238E27FC236}">
                <a16:creationId xmlns:a16="http://schemas.microsoft.com/office/drawing/2014/main" id="{30DBCDA1-1C65-4A71-BA42-55F5DD4C5826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F89028-B8A9-432B-AEE4-522BF661546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4143201" y="1695475"/>
            <a:ext cx="4370959" cy="1752550"/>
            <a:chOff x="5283199" y="2561298"/>
            <a:chExt cx="5764429" cy="2311266"/>
          </a:xfrm>
          <a:solidFill>
            <a:schemeClr val="accent1"/>
          </a:solidFill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3944ABF9-A922-41DB-B40E-FBED7DDC28D8}"/>
                </a:ext>
              </a:extLst>
            </p:cNvPr>
            <p:cNvSpPr/>
            <p:nvPr/>
          </p:nvSpPr>
          <p:spPr>
            <a:xfrm>
              <a:off x="5283199" y="2561298"/>
              <a:ext cx="2773520" cy="2311266"/>
            </a:xfrm>
            <a:custGeom>
              <a:avLst/>
              <a:gdLst>
                <a:gd name="connsiteX0" fmla="*/ 2773520 w 2773520"/>
                <a:gd name="connsiteY0" fmla="*/ 141189 h 2311266"/>
                <a:gd name="connsiteX1" fmla="*/ 1983425 w 2773520"/>
                <a:gd name="connsiteY1" fmla="*/ 2311266 h 2311266"/>
                <a:gd name="connsiteX2" fmla="*/ 1596567 w 2773520"/>
                <a:gd name="connsiteY2" fmla="*/ 2170077 h 2311266"/>
                <a:gd name="connsiteX3" fmla="*/ 2386380 w 2773520"/>
                <a:gd name="connsiteY3" fmla="*/ 0 h 2311266"/>
                <a:gd name="connsiteX4" fmla="*/ 2773520 w 2773520"/>
                <a:gd name="connsiteY4" fmla="*/ 141189 h 2311266"/>
                <a:gd name="connsiteX5" fmla="*/ 1073603 w 2773520"/>
                <a:gd name="connsiteY5" fmla="*/ 497268 h 2311266"/>
                <a:gd name="connsiteX6" fmla="*/ 1312777 w 2773520"/>
                <a:gd name="connsiteY6" fmla="*/ 831886 h 2311266"/>
                <a:gd name="connsiteX7" fmla="*/ 717523 w 2773520"/>
                <a:gd name="connsiteY7" fmla="*/ 1248394 h 2311266"/>
                <a:gd name="connsiteX8" fmla="*/ 1314189 w 2773520"/>
                <a:gd name="connsiteY8" fmla="*/ 1666314 h 2311266"/>
                <a:gd name="connsiteX9" fmla="*/ 1076426 w 2773520"/>
                <a:gd name="connsiteY9" fmla="*/ 2000933 h 2311266"/>
                <a:gd name="connsiteX10" fmla="*/ 0 w 2773520"/>
                <a:gd name="connsiteY10" fmla="*/ 1248394 h 2311266"/>
                <a:gd name="connsiteX11" fmla="*/ 1073603 w 2773520"/>
                <a:gd name="connsiteY11" fmla="*/ 497268 h 231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3520" h="2311266">
                  <a:moveTo>
                    <a:pt x="2773520" y="141189"/>
                  </a:moveTo>
                  <a:lnTo>
                    <a:pt x="1983425" y="2311266"/>
                  </a:lnTo>
                  <a:lnTo>
                    <a:pt x="1596567" y="2170077"/>
                  </a:lnTo>
                  <a:lnTo>
                    <a:pt x="2386380" y="0"/>
                  </a:lnTo>
                  <a:lnTo>
                    <a:pt x="2773520" y="141189"/>
                  </a:lnTo>
                  <a:close/>
                  <a:moveTo>
                    <a:pt x="1073603" y="497268"/>
                  </a:moveTo>
                  <a:lnTo>
                    <a:pt x="1312777" y="831886"/>
                  </a:lnTo>
                  <a:lnTo>
                    <a:pt x="717523" y="1248394"/>
                  </a:lnTo>
                  <a:lnTo>
                    <a:pt x="1314189" y="1666314"/>
                  </a:lnTo>
                  <a:lnTo>
                    <a:pt x="1076426" y="2000933"/>
                  </a:lnTo>
                  <a:lnTo>
                    <a:pt x="0" y="1248394"/>
                  </a:lnTo>
                  <a:lnTo>
                    <a:pt x="1073603" y="497268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BDB72BE-4888-426D-ADA2-4D09ADA71B98}"/>
                </a:ext>
              </a:extLst>
            </p:cNvPr>
            <p:cNvSpPr/>
            <p:nvPr/>
          </p:nvSpPr>
          <p:spPr>
            <a:xfrm>
              <a:off x="9733439" y="2965098"/>
              <a:ext cx="1314189" cy="1503664"/>
            </a:xfrm>
            <a:custGeom>
              <a:avLst/>
              <a:gdLst>
                <a:gd name="connsiteX0" fmla="*/ 0 w 1314189"/>
                <a:gd name="connsiteY0" fmla="*/ 1169046 h 1503664"/>
                <a:gd name="connsiteX1" fmla="*/ 596666 w 1314189"/>
                <a:gd name="connsiteY1" fmla="*/ 751126 h 1503664"/>
                <a:gd name="connsiteX2" fmla="*/ 1412 w 1314189"/>
                <a:gd name="connsiteY2" fmla="*/ 334618 h 1503664"/>
                <a:gd name="connsiteX3" fmla="*/ 240586 w 1314189"/>
                <a:gd name="connsiteY3" fmla="*/ 0 h 1503664"/>
                <a:gd name="connsiteX4" fmla="*/ 1314189 w 1314189"/>
                <a:gd name="connsiteY4" fmla="*/ 751126 h 1503664"/>
                <a:gd name="connsiteX5" fmla="*/ 237763 w 1314189"/>
                <a:gd name="connsiteY5" fmla="*/ 1503665 h 15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189" h="1503664">
                  <a:moveTo>
                    <a:pt x="0" y="1169046"/>
                  </a:moveTo>
                  <a:lnTo>
                    <a:pt x="596666" y="751126"/>
                  </a:lnTo>
                  <a:lnTo>
                    <a:pt x="1412" y="334618"/>
                  </a:lnTo>
                  <a:lnTo>
                    <a:pt x="240586" y="0"/>
                  </a:lnTo>
                  <a:lnTo>
                    <a:pt x="1314189" y="751126"/>
                  </a:lnTo>
                  <a:lnTo>
                    <a:pt x="237763" y="1503665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7026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6102AC0-F19C-45A3-9A9D-B0D64DB004C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63286" y="1"/>
            <a:ext cx="6011355" cy="5143499"/>
          </a:xfrm>
          <a:custGeom>
            <a:avLst/>
            <a:gdLst>
              <a:gd name="connsiteX0" fmla="*/ 0 w 8232854"/>
              <a:gd name="connsiteY0" fmla="*/ 0 h 6857999"/>
              <a:gd name="connsiteX1" fmla="*/ 5883438 w 8232854"/>
              <a:gd name="connsiteY1" fmla="*/ 0 h 6857999"/>
              <a:gd name="connsiteX2" fmla="*/ 8232854 w 8232854"/>
              <a:gd name="connsiteY2" fmla="*/ 6844108 h 6857999"/>
              <a:gd name="connsiteX3" fmla="*/ 607 w 8232854"/>
              <a:gd name="connsiteY3" fmla="*/ 6857999 h 6857999"/>
              <a:gd name="connsiteX4" fmla="*/ 0 w 8232854"/>
              <a:gd name="connsiteY4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32854" h="6857999">
                <a:moveTo>
                  <a:pt x="0" y="0"/>
                </a:moveTo>
                <a:lnTo>
                  <a:pt x="5883438" y="0"/>
                </a:lnTo>
                <a:lnTo>
                  <a:pt x="8232854" y="6844108"/>
                </a:lnTo>
                <a:lnTo>
                  <a:pt x="607" y="6857999"/>
                </a:lnTo>
                <a:lnTo>
                  <a:pt x="0" y="6857999"/>
                </a:lnTo>
                <a:close/>
              </a:path>
            </a:pathLst>
          </a:custGeom>
          <a:solidFill>
            <a:schemeClr val="accent5"/>
          </a:solidFill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28D9E02-34B7-4AA9-A820-3BFB70B9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C43F41A-8FBB-4AE1-9593-E17E909EE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38A7250-1A84-484F-8ED9-8FAD13CC72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32328" y="548640"/>
            <a:ext cx="2281832" cy="4101942"/>
          </a:xfrm>
        </p:spPr>
        <p:txBody>
          <a:bodyPr anchor="ctr" anchorCtr="0">
            <a:normAutofit/>
          </a:bodyPr>
          <a:lstStyle>
            <a:lvl1pPr algn="r">
              <a:lnSpc>
                <a:spcPct val="100000"/>
              </a:lnSpc>
              <a:defRPr sz="3300" b="1">
                <a:latin typeface="+mj-lt"/>
              </a:defRPr>
            </a:lvl1pPr>
            <a:lvl2pPr algn="r">
              <a:defRPr/>
            </a:lvl2pPr>
            <a:lvl3pPr algn="r">
              <a:defRPr/>
            </a:lvl3pPr>
            <a:lvl4pPr algn="r">
              <a:defRPr/>
            </a:lvl4pPr>
            <a:lvl5pPr algn="r">
              <a:defRPr/>
            </a:lvl5pPr>
          </a:lstStyle>
          <a:p>
            <a:pPr lvl="0"/>
            <a:r>
              <a:rPr lang="nl-NL"/>
              <a:t>Quote</a:t>
            </a:r>
            <a:endParaRPr lang="nl-BE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2B16C0A-8A9F-4770-8F4E-140648204FC1}"/>
              </a:ext>
            </a:extLst>
          </p:cNvPr>
          <p:cNvSpPr/>
          <p:nvPr userDrawn="1"/>
        </p:nvSpPr>
        <p:spPr>
          <a:xfrm>
            <a:off x="5396258" y="548640"/>
            <a:ext cx="778383" cy="562295"/>
          </a:xfrm>
          <a:custGeom>
            <a:avLst/>
            <a:gdLst/>
            <a:ahLst/>
            <a:cxnLst/>
            <a:rect l="l" t="t" r="r" b="b"/>
            <a:pathLst>
              <a:path w="1037844" h="749726">
                <a:moveTo>
                  <a:pt x="959709" y="0"/>
                </a:moveTo>
                <a:lnTo>
                  <a:pt x="1037844" y="100459"/>
                </a:lnTo>
                <a:cubicBezTo>
                  <a:pt x="1008815" y="149138"/>
                  <a:pt x="986413" y="192702"/>
                  <a:pt x="970639" y="231149"/>
                </a:cubicBezTo>
                <a:cubicBezTo>
                  <a:pt x="954865" y="269596"/>
                  <a:pt x="946881" y="306648"/>
                  <a:pt x="946687" y="342305"/>
                </a:cubicBezTo>
                <a:cubicBezTo>
                  <a:pt x="946571" y="372458"/>
                  <a:pt x="953314" y="403309"/>
                  <a:pt x="966918" y="434857"/>
                </a:cubicBezTo>
                <a:cubicBezTo>
                  <a:pt x="980522" y="466406"/>
                  <a:pt x="1001684" y="501908"/>
                  <a:pt x="1030403" y="541363"/>
                </a:cubicBezTo>
                <a:cubicBezTo>
                  <a:pt x="1030170" y="570392"/>
                  <a:pt x="1024589" y="597444"/>
                  <a:pt x="1013660" y="622520"/>
                </a:cubicBezTo>
                <a:cubicBezTo>
                  <a:pt x="1002730" y="647596"/>
                  <a:pt x="987847" y="669533"/>
                  <a:pt x="969011" y="688330"/>
                </a:cubicBezTo>
                <a:cubicBezTo>
                  <a:pt x="950214" y="707166"/>
                  <a:pt x="928277" y="722049"/>
                  <a:pt x="903201" y="732979"/>
                </a:cubicBezTo>
                <a:cubicBezTo>
                  <a:pt x="878125" y="743909"/>
                  <a:pt x="851073" y="749490"/>
                  <a:pt x="822043" y="749722"/>
                </a:cubicBezTo>
                <a:cubicBezTo>
                  <a:pt x="799370" y="749877"/>
                  <a:pt x="775883" y="745846"/>
                  <a:pt x="751583" y="737630"/>
                </a:cubicBezTo>
                <a:cubicBezTo>
                  <a:pt x="727282" y="729413"/>
                  <a:pt x="704260" y="716081"/>
                  <a:pt x="682517" y="697632"/>
                </a:cubicBezTo>
                <a:cubicBezTo>
                  <a:pt x="659883" y="680036"/>
                  <a:pt x="641899" y="656627"/>
                  <a:pt x="628567" y="627404"/>
                </a:cubicBezTo>
                <a:cubicBezTo>
                  <a:pt x="615234" y="598181"/>
                  <a:pt x="608413" y="562679"/>
                  <a:pt x="608103" y="520899"/>
                </a:cubicBezTo>
                <a:cubicBezTo>
                  <a:pt x="608684" y="467452"/>
                  <a:pt x="619614" y="414355"/>
                  <a:pt x="640892" y="361606"/>
                </a:cubicBezTo>
                <a:cubicBezTo>
                  <a:pt x="662169" y="308857"/>
                  <a:pt x="690307" y="259015"/>
                  <a:pt x="725305" y="212080"/>
                </a:cubicBezTo>
                <a:cubicBezTo>
                  <a:pt x="760187" y="165223"/>
                  <a:pt x="797859" y="123597"/>
                  <a:pt x="838321" y="87204"/>
                </a:cubicBezTo>
                <a:cubicBezTo>
                  <a:pt x="878784" y="50811"/>
                  <a:pt x="919247" y="21743"/>
                  <a:pt x="959709" y="0"/>
                </a:cubicBezTo>
                <a:close/>
                <a:moveTo>
                  <a:pt x="349747" y="0"/>
                </a:moveTo>
                <a:lnTo>
                  <a:pt x="429730" y="100459"/>
                </a:lnTo>
                <a:cubicBezTo>
                  <a:pt x="399893" y="149138"/>
                  <a:pt x="377262" y="192702"/>
                  <a:pt x="361837" y="231149"/>
                </a:cubicBezTo>
                <a:cubicBezTo>
                  <a:pt x="346413" y="269596"/>
                  <a:pt x="338662" y="306648"/>
                  <a:pt x="338584" y="342305"/>
                </a:cubicBezTo>
                <a:cubicBezTo>
                  <a:pt x="338391" y="372458"/>
                  <a:pt x="344824" y="403309"/>
                  <a:pt x="357886" y="434857"/>
                </a:cubicBezTo>
                <a:cubicBezTo>
                  <a:pt x="370947" y="466406"/>
                  <a:pt x="391798" y="501908"/>
                  <a:pt x="420440" y="541363"/>
                </a:cubicBezTo>
                <a:cubicBezTo>
                  <a:pt x="420207" y="570392"/>
                  <a:pt x="414626" y="597444"/>
                  <a:pt x="403697" y="622520"/>
                </a:cubicBezTo>
                <a:cubicBezTo>
                  <a:pt x="392767" y="647596"/>
                  <a:pt x="377884" y="669533"/>
                  <a:pt x="359048" y="688330"/>
                </a:cubicBezTo>
                <a:cubicBezTo>
                  <a:pt x="340251" y="707166"/>
                  <a:pt x="318314" y="722049"/>
                  <a:pt x="293238" y="732979"/>
                </a:cubicBezTo>
                <a:cubicBezTo>
                  <a:pt x="268162" y="743909"/>
                  <a:pt x="241110" y="749490"/>
                  <a:pt x="212081" y="749722"/>
                </a:cubicBezTo>
                <a:cubicBezTo>
                  <a:pt x="189408" y="749877"/>
                  <a:pt x="165921" y="745846"/>
                  <a:pt x="141620" y="737630"/>
                </a:cubicBezTo>
                <a:cubicBezTo>
                  <a:pt x="117319" y="729413"/>
                  <a:pt x="94297" y="716081"/>
                  <a:pt x="72554" y="697632"/>
                </a:cubicBezTo>
                <a:cubicBezTo>
                  <a:pt x="50811" y="680036"/>
                  <a:pt x="33371" y="656627"/>
                  <a:pt x="20232" y="627404"/>
                </a:cubicBezTo>
                <a:cubicBezTo>
                  <a:pt x="7093" y="598181"/>
                  <a:pt x="349" y="562679"/>
                  <a:pt x="0" y="520899"/>
                </a:cubicBezTo>
                <a:cubicBezTo>
                  <a:pt x="582" y="467452"/>
                  <a:pt x="11511" y="414355"/>
                  <a:pt x="32789" y="361606"/>
                </a:cubicBezTo>
                <a:cubicBezTo>
                  <a:pt x="54067" y="308857"/>
                  <a:pt x="82205" y="259015"/>
                  <a:pt x="117203" y="212080"/>
                </a:cubicBezTo>
                <a:cubicBezTo>
                  <a:pt x="151193" y="165223"/>
                  <a:pt x="188322" y="123597"/>
                  <a:pt x="228591" y="87204"/>
                </a:cubicBezTo>
                <a:cubicBezTo>
                  <a:pt x="268860" y="50811"/>
                  <a:pt x="309245" y="21743"/>
                  <a:pt x="34974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2902210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A646AE-525C-4E05-AC23-070AEB611B82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A4E71-19A2-489E-A860-0F722BD3963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324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5B578C3A-70B1-4CC3-B6DF-285E9460333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52401" y="0"/>
            <a:ext cx="8991600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4BF960-82A5-4285-8E8D-3D38ABFF4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42BFD9-E786-4CE8-B808-F14E6DDBFF8F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Voettekst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744FAA-B041-4107-9B51-26A8D1A19D2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4" name="Rechthoek 6">
            <a:extLst>
              <a:ext uri="{FF2B5EF4-FFF2-40B4-BE49-F238E27FC236}">
                <a16:creationId xmlns:a16="http://schemas.microsoft.com/office/drawing/2014/main" id="{18BD1D03-02DC-41F4-B683-DD75602FC23A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8" name="Text Placeholder 8">
            <a:extLst>
              <a:ext uri="{FF2B5EF4-FFF2-40B4-BE49-F238E27FC236}">
                <a16:creationId xmlns:a16="http://schemas.microsoft.com/office/drawing/2014/main" id="{097A97DD-ACFA-4032-B2B4-DE6E6DE74FF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194198"/>
            <a:ext cx="7885510" cy="3456385"/>
          </a:xfrm>
        </p:spPr>
        <p:txBody>
          <a:bodyPr numCol="2" spcCol="720000"/>
          <a:lstStyle>
            <a:lvl1pPr marL="310500" indent="-310500">
              <a:spcBef>
                <a:spcPts val="1800"/>
              </a:spcBef>
              <a:buClr>
                <a:schemeClr val="accent4"/>
              </a:buClr>
              <a:buSzPct val="100000"/>
              <a:buFont typeface="+mj-lt"/>
              <a:buAutoNum type="arabicPeriod"/>
              <a:defRPr sz="2100" b="1">
                <a:latin typeface="+mj-lt"/>
              </a:defRPr>
            </a:lvl1pPr>
            <a:lvl2pPr marL="486000">
              <a:defRPr/>
            </a:lvl2pPr>
            <a:lvl3pPr marL="648000">
              <a:defRPr/>
            </a:lvl3pPr>
            <a:lvl4pPr marL="810000">
              <a:defRPr/>
            </a:lvl4pPr>
            <a:lvl5pPr marL="972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6681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jdslij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0DF5271-02F7-4C8C-AC86-45A1A87C4A62}"/>
              </a:ext>
            </a:extLst>
          </p:cNvPr>
          <p:cNvSpPr/>
          <p:nvPr userDrawn="1"/>
        </p:nvSpPr>
        <p:spPr>
          <a:xfrm>
            <a:off x="628650" y="1194199"/>
            <a:ext cx="7885510" cy="345638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 b="1">
              <a:solidFill>
                <a:schemeClr val="tx1"/>
              </a:solidFill>
              <a:latin typeface="+mj-lt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222AB-A6A7-4BBD-AC26-A44C50272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B1B38-DEA4-4A55-809D-15E9FB60682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Voettekst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30AB6F-A9C9-4374-960A-E309A5EFDE7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2" name="SmartArt Placeholder 11">
            <a:extLst>
              <a:ext uri="{FF2B5EF4-FFF2-40B4-BE49-F238E27FC236}">
                <a16:creationId xmlns:a16="http://schemas.microsoft.com/office/drawing/2014/main" id="{CA428AEB-76E8-4F1F-A696-CC90A0005457}"/>
              </a:ext>
            </a:extLst>
          </p:cNvPr>
          <p:cNvSpPr>
            <a:spLocks noGrp="1"/>
          </p:cNvSpPr>
          <p:nvPr>
            <p:ph type="dgm" sz="quarter" idx="12"/>
          </p:nvPr>
        </p:nvSpPr>
        <p:spPr>
          <a:xfrm>
            <a:off x="1795806" y="1484051"/>
            <a:ext cx="6575196" cy="216000"/>
          </a:xfrm>
        </p:spPr>
        <p:txBody>
          <a:bodyPr/>
          <a:lstStyle/>
          <a:p>
            <a:r>
              <a:rPr lang="nl-NL"/>
              <a:t>Klik op het pictogram om een SmartArt-graphic toe te voegen</a:t>
            </a:r>
            <a:endParaRPr lang="nl-BE"/>
          </a:p>
        </p:txBody>
      </p:sp>
      <p:sp>
        <p:nvSpPr>
          <p:cNvPr id="15" name="Table Placeholder 14">
            <a:extLst>
              <a:ext uri="{FF2B5EF4-FFF2-40B4-BE49-F238E27FC236}">
                <a16:creationId xmlns:a16="http://schemas.microsoft.com/office/drawing/2014/main" id="{B6F23DDE-9419-4249-A153-DC47F37D8CEF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721755" y="1770754"/>
            <a:ext cx="7700491" cy="2792454"/>
          </a:xfrm>
        </p:spPr>
        <p:txBody>
          <a:bodyPr/>
          <a:lstStyle/>
          <a:p>
            <a:r>
              <a:rPr lang="nl-NL"/>
              <a:t>Klik op het pictogram als u een tabel wilt toevoegen</a:t>
            </a:r>
            <a:endParaRPr lang="nl-BE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141A74B6-DD02-4BC3-A81B-F28A17EBC5C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95806" y="2130635"/>
            <a:ext cx="797718" cy="216000"/>
          </a:xfrm>
          <a:prstGeom prst="roundRect">
            <a:avLst>
              <a:gd name="adj" fmla="val 9167"/>
            </a:avLst>
          </a:prstGeom>
          <a:solidFill>
            <a:schemeClr val="accent4"/>
          </a:solidFill>
        </p:spPr>
        <p:txBody>
          <a:bodyPr wrap="square" lIns="72000" tIns="72000" rIns="72000" bIns="72000" anchor="ctr">
            <a:no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7" name="Text Placeholder 16">
            <a:extLst>
              <a:ext uri="{FF2B5EF4-FFF2-40B4-BE49-F238E27FC236}">
                <a16:creationId xmlns:a16="http://schemas.microsoft.com/office/drawing/2014/main" id="{388766CC-1C6B-4250-BC09-5F5E195A870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795806" y="3081454"/>
            <a:ext cx="797718" cy="216000"/>
          </a:xfrm>
          <a:prstGeom prst="roundRect">
            <a:avLst>
              <a:gd name="adj" fmla="val 9167"/>
            </a:avLst>
          </a:prstGeom>
          <a:solidFill>
            <a:schemeClr val="accent2"/>
          </a:solidFill>
        </p:spPr>
        <p:txBody>
          <a:bodyPr wrap="square" lIns="72000" tIns="72000" rIns="72000" bIns="72000" anchor="ctr">
            <a:noAutofit/>
          </a:bodyPr>
          <a:lstStyle>
            <a:lvl1pPr algn="ctr">
              <a:defRPr sz="105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8" name="Text Placeholder 16">
            <a:extLst>
              <a:ext uri="{FF2B5EF4-FFF2-40B4-BE49-F238E27FC236}">
                <a16:creationId xmlns:a16="http://schemas.microsoft.com/office/drawing/2014/main" id="{8441DAEC-D24A-4E24-A402-1CC4710808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795806" y="4004854"/>
            <a:ext cx="797718" cy="216000"/>
          </a:xfrm>
          <a:prstGeom prst="roundRect">
            <a:avLst>
              <a:gd name="adj" fmla="val 9167"/>
            </a:avLst>
          </a:prstGeom>
          <a:solidFill>
            <a:schemeClr val="accent1"/>
          </a:solidFill>
        </p:spPr>
        <p:txBody>
          <a:bodyPr wrap="square" lIns="72000" tIns="72000" rIns="72000" bIns="72000" anchor="ctr">
            <a:noAutofit/>
          </a:bodyPr>
          <a:lstStyle>
            <a:lvl1pPr algn="ctr">
              <a:defRPr sz="105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2" name="Text Placeholder 41">
            <a:extLst>
              <a:ext uri="{FF2B5EF4-FFF2-40B4-BE49-F238E27FC236}">
                <a16:creationId xmlns:a16="http://schemas.microsoft.com/office/drawing/2014/main" id="{C6C7B9BF-9096-4141-900E-0C07FD04B63E}"/>
              </a:ext>
            </a:extLst>
          </p:cNvPr>
          <p:cNvSpPr>
            <a:spLocks noGrp="1" noChangeAspect="1"/>
          </p:cNvSpPr>
          <p:nvPr>
            <p:ph type="body" sz="quarter" idx="17"/>
          </p:nvPr>
        </p:nvSpPr>
        <p:spPr>
          <a:xfrm>
            <a:off x="3667575" y="1854811"/>
            <a:ext cx="670917" cy="767648"/>
          </a:xfrm>
          <a:custGeom>
            <a:avLst/>
            <a:gdLst>
              <a:gd name="connsiteX0" fmla="*/ 162767 w 889104"/>
              <a:gd name="connsiteY0" fmla="*/ 0 h 1017292"/>
              <a:gd name="connsiteX1" fmla="*/ 889104 w 889104"/>
              <a:gd name="connsiteY1" fmla="*/ 508168 h 1017292"/>
              <a:gd name="connsiteX2" fmla="*/ 160857 w 889104"/>
              <a:gd name="connsiteY2" fmla="*/ 1017292 h 1017292"/>
              <a:gd name="connsiteX3" fmla="*/ 0 w 889104"/>
              <a:gd name="connsiteY3" fmla="*/ 790908 h 1017292"/>
              <a:gd name="connsiteX4" fmla="*/ 403670 w 889104"/>
              <a:gd name="connsiteY4" fmla="*/ 508168 h 1017292"/>
              <a:gd name="connsiteX5" fmla="*/ 956 w 889104"/>
              <a:gd name="connsiteY5" fmla="*/ 226383 h 10172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89104" h="1017292">
                <a:moveTo>
                  <a:pt x="162767" y="0"/>
                </a:moveTo>
                <a:lnTo>
                  <a:pt x="889104" y="508168"/>
                </a:lnTo>
                <a:lnTo>
                  <a:pt x="160857" y="1017292"/>
                </a:lnTo>
                <a:lnTo>
                  <a:pt x="0" y="790908"/>
                </a:lnTo>
                <a:lnTo>
                  <a:pt x="403670" y="508168"/>
                </a:lnTo>
                <a:lnTo>
                  <a:pt x="956" y="226383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none" lIns="72000" tIns="72000" rIns="72000" bIns="72000" anchor="ctr">
            <a:noAutofit/>
          </a:bodyPr>
          <a:lstStyle>
            <a:lvl1pPr algn="ctr">
              <a:defRPr sz="105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ext Placeholder 16">
            <a:extLst>
              <a:ext uri="{FF2B5EF4-FFF2-40B4-BE49-F238E27FC236}">
                <a16:creationId xmlns:a16="http://schemas.microsoft.com/office/drawing/2014/main" id="{B6A5EC07-BCB1-49B4-8C03-DA027A35A7E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795806" y="1258949"/>
            <a:ext cx="391500" cy="184064"/>
          </a:xfrm>
          <a:prstGeom prst="roundRect">
            <a:avLst>
              <a:gd name="adj" fmla="val 9167"/>
            </a:avLst>
          </a:prstGeom>
          <a:solidFill>
            <a:schemeClr val="accent1"/>
          </a:solidFill>
        </p:spPr>
        <p:txBody>
          <a:bodyPr wrap="square" lIns="72000" tIns="72000" rIns="72000" bIns="72000" anchor="ctr">
            <a:noAutofit/>
          </a:bodyPr>
          <a:lstStyle>
            <a:lvl1pPr algn="ctr">
              <a:defRPr sz="1050" b="1">
                <a:solidFill>
                  <a:schemeClr val="tx1"/>
                </a:solidFill>
                <a:latin typeface="+mj-lt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err="1"/>
              <a:t>jaar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0902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8E365-9778-4C40-AA58-C17DCFF70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7A015D-CC98-4ECA-BDBA-F0297C2169B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6A5E5-BDF0-4E7D-803E-FE61AE47C4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D95701-A0B9-4CE4-8280-12966CBFBB4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28650" y="1194198"/>
            <a:ext cx="7885510" cy="3456385"/>
          </a:xfrm>
        </p:spPr>
        <p:txBody>
          <a:bodyPr/>
          <a:lstStyle>
            <a:lvl1pPr marL="297000" indent="-297000">
              <a:buSzPct val="114000"/>
              <a:buFontTx/>
              <a:buBlip>
                <a:blip r:embed="rId2"/>
              </a:buBlip>
              <a:defRPr sz="2100"/>
            </a:lvl1pPr>
            <a:lvl2pPr marL="486000">
              <a:defRPr/>
            </a:lvl2pPr>
            <a:lvl3pPr marL="648000">
              <a:defRPr/>
            </a:lvl3pPr>
            <a:lvl4pPr marL="810000">
              <a:defRPr/>
            </a:lvl4pPr>
            <a:lvl5pPr marL="972000"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Tussentitel + Foto Code Shap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7FA0B71D-8A8D-4470-A5F4-C62381A5019F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5030987" y="1507043"/>
            <a:ext cx="3483173" cy="1879997"/>
            <a:chOff x="5283199" y="2561298"/>
            <a:chExt cx="4282210" cy="2311266"/>
          </a:xfrm>
          <a:solidFill>
            <a:schemeClr val="accent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D9E1058-C866-4C03-AF09-B64706C4C549}"/>
                </a:ext>
              </a:extLst>
            </p:cNvPr>
            <p:cNvSpPr/>
            <p:nvPr/>
          </p:nvSpPr>
          <p:spPr>
            <a:xfrm>
              <a:off x="5283199" y="2561298"/>
              <a:ext cx="2773520" cy="2311266"/>
            </a:xfrm>
            <a:custGeom>
              <a:avLst/>
              <a:gdLst>
                <a:gd name="connsiteX0" fmla="*/ 2773520 w 2773520"/>
                <a:gd name="connsiteY0" fmla="*/ 141189 h 2311266"/>
                <a:gd name="connsiteX1" fmla="*/ 1983425 w 2773520"/>
                <a:gd name="connsiteY1" fmla="*/ 2311266 h 2311266"/>
                <a:gd name="connsiteX2" fmla="*/ 1596567 w 2773520"/>
                <a:gd name="connsiteY2" fmla="*/ 2170077 h 2311266"/>
                <a:gd name="connsiteX3" fmla="*/ 2386380 w 2773520"/>
                <a:gd name="connsiteY3" fmla="*/ 0 h 2311266"/>
                <a:gd name="connsiteX4" fmla="*/ 2773520 w 2773520"/>
                <a:gd name="connsiteY4" fmla="*/ 141189 h 2311266"/>
                <a:gd name="connsiteX5" fmla="*/ 1073603 w 2773520"/>
                <a:gd name="connsiteY5" fmla="*/ 497268 h 2311266"/>
                <a:gd name="connsiteX6" fmla="*/ 1312777 w 2773520"/>
                <a:gd name="connsiteY6" fmla="*/ 831886 h 2311266"/>
                <a:gd name="connsiteX7" fmla="*/ 717523 w 2773520"/>
                <a:gd name="connsiteY7" fmla="*/ 1248394 h 2311266"/>
                <a:gd name="connsiteX8" fmla="*/ 1314189 w 2773520"/>
                <a:gd name="connsiteY8" fmla="*/ 1666314 h 2311266"/>
                <a:gd name="connsiteX9" fmla="*/ 1076426 w 2773520"/>
                <a:gd name="connsiteY9" fmla="*/ 2000933 h 2311266"/>
                <a:gd name="connsiteX10" fmla="*/ 0 w 2773520"/>
                <a:gd name="connsiteY10" fmla="*/ 1248394 h 2311266"/>
                <a:gd name="connsiteX11" fmla="*/ 1073603 w 2773520"/>
                <a:gd name="connsiteY11" fmla="*/ 497268 h 231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3520" h="2311266">
                  <a:moveTo>
                    <a:pt x="2773520" y="141189"/>
                  </a:moveTo>
                  <a:lnTo>
                    <a:pt x="1983425" y="2311266"/>
                  </a:lnTo>
                  <a:lnTo>
                    <a:pt x="1596567" y="2170077"/>
                  </a:lnTo>
                  <a:lnTo>
                    <a:pt x="2386380" y="0"/>
                  </a:lnTo>
                  <a:lnTo>
                    <a:pt x="2773520" y="141189"/>
                  </a:lnTo>
                  <a:close/>
                  <a:moveTo>
                    <a:pt x="1073603" y="497268"/>
                  </a:moveTo>
                  <a:lnTo>
                    <a:pt x="1312777" y="831886"/>
                  </a:lnTo>
                  <a:lnTo>
                    <a:pt x="717523" y="1248394"/>
                  </a:lnTo>
                  <a:lnTo>
                    <a:pt x="1314189" y="1666314"/>
                  </a:lnTo>
                  <a:lnTo>
                    <a:pt x="1076426" y="2000933"/>
                  </a:lnTo>
                  <a:lnTo>
                    <a:pt x="0" y="1248394"/>
                  </a:lnTo>
                  <a:lnTo>
                    <a:pt x="1073603" y="497268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B58E1EB3-419F-4F98-AF8B-5CC9CE565401}"/>
                </a:ext>
              </a:extLst>
            </p:cNvPr>
            <p:cNvSpPr/>
            <p:nvPr/>
          </p:nvSpPr>
          <p:spPr>
            <a:xfrm>
              <a:off x="8251220" y="3044141"/>
              <a:ext cx="1314189" cy="1503664"/>
            </a:xfrm>
            <a:custGeom>
              <a:avLst/>
              <a:gdLst>
                <a:gd name="connsiteX0" fmla="*/ 0 w 1314189"/>
                <a:gd name="connsiteY0" fmla="*/ 1169046 h 1503664"/>
                <a:gd name="connsiteX1" fmla="*/ 596666 w 1314189"/>
                <a:gd name="connsiteY1" fmla="*/ 751126 h 1503664"/>
                <a:gd name="connsiteX2" fmla="*/ 1412 w 1314189"/>
                <a:gd name="connsiteY2" fmla="*/ 334618 h 1503664"/>
                <a:gd name="connsiteX3" fmla="*/ 240586 w 1314189"/>
                <a:gd name="connsiteY3" fmla="*/ 0 h 1503664"/>
                <a:gd name="connsiteX4" fmla="*/ 1314189 w 1314189"/>
                <a:gd name="connsiteY4" fmla="*/ 751126 h 1503664"/>
                <a:gd name="connsiteX5" fmla="*/ 237763 w 1314189"/>
                <a:gd name="connsiteY5" fmla="*/ 1503665 h 15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189" h="1503664">
                  <a:moveTo>
                    <a:pt x="0" y="1169046"/>
                  </a:moveTo>
                  <a:lnTo>
                    <a:pt x="596666" y="751126"/>
                  </a:lnTo>
                  <a:lnTo>
                    <a:pt x="1412" y="334618"/>
                  </a:lnTo>
                  <a:lnTo>
                    <a:pt x="240586" y="0"/>
                  </a:lnTo>
                  <a:lnTo>
                    <a:pt x="1314189" y="751126"/>
                  </a:lnTo>
                  <a:lnTo>
                    <a:pt x="237763" y="1503665"/>
                  </a:lnTo>
                  <a:close/>
                </a:path>
              </a:pathLst>
            </a:custGeom>
            <a:grpFill/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1FFC41D3-74EC-4786-913E-170737D7DD2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036774" y="787468"/>
            <a:ext cx="2893749" cy="3422201"/>
          </a:xfrm>
          <a:custGeom>
            <a:avLst/>
            <a:gdLst>
              <a:gd name="connsiteX0" fmla="*/ 730069 w 3858332"/>
              <a:gd name="connsiteY0" fmla="*/ 0 h 4562935"/>
              <a:gd name="connsiteX1" fmla="*/ 2483194 w 3858332"/>
              <a:gd name="connsiteY1" fmla="*/ 1226541 h 4562935"/>
              <a:gd name="connsiteX2" fmla="*/ 1723825 w 3858332"/>
              <a:gd name="connsiteY2" fmla="*/ 3312972 h 4562935"/>
              <a:gd name="connsiteX3" fmla="*/ 2143388 w 3858332"/>
              <a:gd name="connsiteY3" fmla="*/ 3466097 h 4562935"/>
              <a:gd name="connsiteX4" fmla="*/ 2862229 w 3858332"/>
              <a:gd name="connsiteY4" fmla="*/ 1491726 h 4562935"/>
              <a:gd name="connsiteX5" fmla="*/ 3264711 w 3858332"/>
              <a:gd name="connsiteY5" fmla="*/ 1773315 h 4562935"/>
              <a:gd name="connsiteX6" fmla="*/ 3212754 w 3858332"/>
              <a:gd name="connsiteY6" fmla="*/ 1846005 h 4562935"/>
              <a:gd name="connsiteX7" fmla="*/ 3858332 w 3858332"/>
              <a:gd name="connsiteY7" fmla="*/ 2297725 h 4562935"/>
              <a:gd name="connsiteX8" fmla="*/ 3211223 w 3858332"/>
              <a:gd name="connsiteY8" fmla="*/ 2750976 h 4562935"/>
              <a:gd name="connsiteX9" fmla="*/ 3245106 w 3858332"/>
              <a:gd name="connsiteY9" fmla="*/ 2798662 h 4562935"/>
              <a:gd name="connsiteX10" fmla="*/ 721502 w 3858332"/>
              <a:gd name="connsiteY10" fmla="*/ 4562935 h 4562935"/>
              <a:gd name="connsiteX11" fmla="*/ 0 w 3858332"/>
              <a:gd name="connsiteY11" fmla="*/ 3547520 h 4562935"/>
              <a:gd name="connsiteX12" fmla="*/ 877975 w 3858332"/>
              <a:gd name="connsiteY12" fmla="*/ 2932564 h 4562935"/>
              <a:gd name="connsiteX13" fmla="*/ 1159711 w 3858332"/>
              <a:gd name="connsiteY13" fmla="*/ 3129528 h 4562935"/>
              <a:gd name="connsiteX14" fmla="*/ 1417574 w 3858332"/>
              <a:gd name="connsiteY14" fmla="*/ 2766621 h 4562935"/>
              <a:gd name="connsiteX15" fmla="*/ 1266234 w 3858332"/>
              <a:gd name="connsiteY15" fmla="*/ 2660618 h 4562935"/>
              <a:gd name="connsiteX16" fmla="*/ 1810608 w 3858332"/>
              <a:gd name="connsiteY16" fmla="*/ 2279324 h 4562935"/>
              <a:gd name="connsiteX17" fmla="*/ 1314865 w 3858332"/>
              <a:gd name="connsiteY17" fmla="*/ 1932445 h 4562935"/>
              <a:gd name="connsiteX18" fmla="*/ 1416043 w 3858332"/>
              <a:gd name="connsiteY18" fmla="*/ 1861649 h 4562935"/>
              <a:gd name="connsiteX19" fmla="*/ 1156649 w 3858332"/>
              <a:gd name="connsiteY19" fmla="*/ 1498743 h 4562935"/>
              <a:gd name="connsiteX20" fmla="*/ 925829 w 3858332"/>
              <a:gd name="connsiteY20" fmla="*/ 1660231 h 4562935"/>
              <a:gd name="connsiteX21" fmla="*/ 4285 w 3858332"/>
              <a:gd name="connsiteY21" fmla="*/ 1015413 h 45629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858332" h="4562935">
                <a:moveTo>
                  <a:pt x="730069" y="0"/>
                </a:moveTo>
                <a:lnTo>
                  <a:pt x="2483194" y="1226541"/>
                </a:lnTo>
                <a:lnTo>
                  <a:pt x="1723825" y="3312972"/>
                </a:lnTo>
                <a:lnTo>
                  <a:pt x="2143388" y="3466097"/>
                </a:lnTo>
                <a:lnTo>
                  <a:pt x="2862229" y="1491726"/>
                </a:lnTo>
                <a:lnTo>
                  <a:pt x="3264711" y="1773315"/>
                </a:lnTo>
                <a:lnTo>
                  <a:pt x="3212754" y="1846005"/>
                </a:lnTo>
                <a:lnTo>
                  <a:pt x="3858332" y="2297725"/>
                </a:lnTo>
                <a:lnTo>
                  <a:pt x="3211223" y="2750976"/>
                </a:lnTo>
                <a:lnTo>
                  <a:pt x="3245106" y="2798662"/>
                </a:lnTo>
                <a:lnTo>
                  <a:pt x="721502" y="4562935"/>
                </a:lnTo>
                <a:lnTo>
                  <a:pt x="0" y="3547520"/>
                </a:lnTo>
                <a:lnTo>
                  <a:pt x="877975" y="2932564"/>
                </a:lnTo>
                <a:lnTo>
                  <a:pt x="1159711" y="3129528"/>
                </a:lnTo>
                <a:lnTo>
                  <a:pt x="1417574" y="2766621"/>
                </a:lnTo>
                <a:lnTo>
                  <a:pt x="1266234" y="2660618"/>
                </a:lnTo>
                <a:lnTo>
                  <a:pt x="1810608" y="2279324"/>
                </a:lnTo>
                <a:lnTo>
                  <a:pt x="1314865" y="1932445"/>
                </a:lnTo>
                <a:lnTo>
                  <a:pt x="1416043" y="1861649"/>
                </a:lnTo>
                <a:lnTo>
                  <a:pt x="1156649" y="1498743"/>
                </a:lnTo>
                <a:lnTo>
                  <a:pt x="925829" y="1660231"/>
                </a:lnTo>
                <a:lnTo>
                  <a:pt x="4285" y="1015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5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pic>
        <p:nvPicPr>
          <p:cNvPr id="8" name="Picture 7" hidden="1">
            <a:extLst>
              <a:ext uri="{FF2B5EF4-FFF2-40B4-BE49-F238E27FC236}">
                <a16:creationId xmlns:a16="http://schemas.microsoft.com/office/drawing/2014/main" id="{58B05817-F3FA-46BB-B9B1-0872F0D69B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46889" y="746935"/>
            <a:ext cx="5171469" cy="4396565"/>
          </a:xfrm>
          <a:prstGeom prst="rect">
            <a:avLst/>
          </a:prstGeom>
        </p:spPr>
      </p:pic>
      <p:sp>
        <p:nvSpPr>
          <p:cNvPr id="13" name="Tijdelijke aanduiding voor inhoud 2">
            <a:extLst>
              <a:ext uri="{FF2B5EF4-FFF2-40B4-BE49-F238E27FC236}">
                <a16:creationId xmlns:a16="http://schemas.microsoft.com/office/drawing/2014/main" id="{75AB06CC-800E-4C2D-A84E-6F1C3E1F246F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629954" y="1194197"/>
            <a:ext cx="3679157" cy="34385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14" name="Tijdelijke aanduiding voor tekst 9">
            <a:extLst>
              <a:ext uri="{FF2B5EF4-FFF2-40B4-BE49-F238E27FC236}">
                <a16:creationId xmlns:a16="http://schemas.microsoft.com/office/drawing/2014/main" id="{6697E777-8604-42A9-8F0B-02333D626B5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7460" y="276225"/>
            <a:ext cx="3680100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  <p:sp>
        <p:nvSpPr>
          <p:cNvPr id="15" name="Titel 1">
            <a:extLst>
              <a:ext uri="{FF2B5EF4-FFF2-40B4-BE49-F238E27FC236}">
                <a16:creationId xmlns:a16="http://schemas.microsoft.com/office/drawing/2014/main" id="{B8F964ED-5909-49F8-8F47-BD3F0E493C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36801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16" name="Tijdelijke aanduiding voor voettekst 4">
            <a:extLst>
              <a:ext uri="{FF2B5EF4-FFF2-40B4-BE49-F238E27FC236}">
                <a16:creationId xmlns:a16="http://schemas.microsoft.com/office/drawing/2014/main" id="{3732EE75-B596-422D-B820-F77A1E6943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17" name="Tijdelijke aanduiding voor dianummer 5">
            <a:extLst>
              <a:ext uri="{FF2B5EF4-FFF2-40B4-BE49-F238E27FC236}">
                <a16:creationId xmlns:a16="http://schemas.microsoft.com/office/drawing/2014/main" id="{6C3ACB0A-EF63-4EFC-8237-EC902A9AB2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0417590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t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A picture containing floor&#10;&#10;Description automatically generated">
            <a:extLst>
              <a:ext uri="{FF2B5EF4-FFF2-40B4-BE49-F238E27FC236}">
                <a16:creationId xmlns:a16="http://schemas.microsoft.com/office/drawing/2014/main" id="{683ED076-46D5-42D9-91B0-E0C40ECCFCB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flipH="1">
            <a:off x="164592" y="1"/>
            <a:ext cx="9002328" cy="514350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C52542C1-CDF9-42AF-9ED9-D440E3D3E803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3892952" y="1920973"/>
            <a:ext cx="4323322" cy="1733450"/>
            <a:chOff x="5283199" y="2561298"/>
            <a:chExt cx="5764429" cy="2311266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42D1342-C18C-40BB-912C-F86D1E706C6F}"/>
                </a:ext>
              </a:extLst>
            </p:cNvPr>
            <p:cNvSpPr/>
            <p:nvPr/>
          </p:nvSpPr>
          <p:spPr>
            <a:xfrm>
              <a:off x="5283199" y="2561298"/>
              <a:ext cx="2773520" cy="2311266"/>
            </a:xfrm>
            <a:custGeom>
              <a:avLst/>
              <a:gdLst>
                <a:gd name="connsiteX0" fmla="*/ 2773520 w 2773520"/>
                <a:gd name="connsiteY0" fmla="*/ 141189 h 2311266"/>
                <a:gd name="connsiteX1" fmla="*/ 1983425 w 2773520"/>
                <a:gd name="connsiteY1" fmla="*/ 2311266 h 2311266"/>
                <a:gd name="connsiteX2" fmla="*/ 1596567 w 2773520"/>
                <a:gd name="connsiteY2" fmla="*/ 2170077 h 2311266"/>
                <a:gd name="connsiteX3" fmla="*/ 2386380 w 2773520"/>
                <a:gd name="connsiteY3" fmla="*/ 0 h 2311266"/>
                <a:gd name="connsiteX4" fmla="*/ 2773520 w 2773520"/>
                <a:gd name="connsiteY4" fmla="*/ 141189 h 2311266"/>
                <a:gd name="connsiteX5" fmla="*/ 1073603 w 2773520"/>
                <a:gd name="connsiteY5" fmla="*/ 497268 h 2311266"/>
                <a:gd name="connsiteX6" fmla="*/ 1312777 w 2773520"/>
                <a:gd name="connsiteY6" fmla="*/ 831886 h 2311266"/>
                <a:gd name="connsiteX7" fmla="*/ 717523 w 2773520"/>
                <a:gd name="connsiteY7" fmla="*/ 1248394 h 2311266"/>
                <a:gd name="connsiteX8" fmla="*/ 1314189 w 2773520"/>
                <a:gd name="connsiteY8" fmla="*/ 1666314 h 2311266"/>
                <a:gd name="connsiteX9" fmla="*/ 1076426 w 2773520"/>
                <a:gd name="connsiteY9" fmla="*/ 2000933 h 2311266"/>
                <a:gd name="connsiteX10" fmla="*/ 0 w 2773520"/>
                <a:gd name="connsiteY10" fmla="*/ 1248394 h 2311266"/>
                <a:gd name="connsiteX11" fmla="*/ 1073603 w 2773520"/>
                <a:gd name="connsiteY11" fmla="*/ 497268 h 2311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773520" h="2311266">
                  <a:moveTo>
                    <a:pt x="2773520" y="141189"/>
                  </a:moveTo>
                  <a:lnTo>
                    <a:pt x="1983425" y="2311266"/>
                  </a:lnTo>
                  <a:lnTo>
                    <a:pt x="1596567" y="2170077"/>
                  </a:lnTo>
                  <a:lnTo>
                    <a:pt x="2386380" y="0"/>
                  </a:lnTo>
                  <a:lnTo>
                    <a:pt x="2773520" y="141189"/>
                  </a:lnTo>
                  <a:close/>
                  <a:moveTo>
                    <a:pt x="1073603" y="497268"/>
                  </a:moveTo>
                  <a:lnTo>
                    <a:pt x="1312777" y="831886"/>
                  </a:lnTo>
                  <a:lnTo>
                    <a:pt x="717523" y="1248394"/>
                  </a:lnTo>
                  <a:lnTo>
                    <a:pt x="1314189" y="1666314"/>
                  </a:lnTo>
                  <a:lnTo>
                    <a:pt x="1076426" y="2000933"/>
                  </a:lnTo>
                  <a:lnTo>
                    <a:pt x="0" y="1248394"/>
                  </a:lnTo>
                  <a:lnTo>
                    <a:pt x="1073603" y="497268"/>
                  </a:lnTo>
                  <a:close/>
                </a:path>
              </a:pathLst>
            </a:custGeom>
            <a:solidFill>
              <a:srgbClr val="FFF000"/>
            </a:solidFill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1405EE2-60D1-4C7A-A4B5-697C34C849EF}"/>
                </a:ext>
              </a:extLst>
            </p:cNvPr>
            <p:cNvSpPr/>
            <p:nvPr/>
          </p:nvSpPr>
          <p:spPr>
            <a:xfrm>
              <a:off x="9733439" y="2965098"/>
              <a:ext cx="1314189" cy="1503664"/>
            </a:xfrm>
            <a:custGeom>
              <a:avLst/>
              <a:gdLst>
                <a:gd name="connsiteX0" fmla="*/ 0 w 1314189"/>
                <a:gd name="connsiteY0" fmla="*/ 1169046 h 1503664"/>
                <a:gd name="connsiteX1" fmla="*/ 596666 w 1314189"/>
                <a:gd name="connsiteY1" fmla="*/ 751126 h 1503664"/>
                <a:gd name="connsiteX2" fmla="*/ 1412 w 1314189"/>
                <a:gd name="connsiteY2" fmla="*/ 334618 h 1503664"/>
                <a:gd name="connsiteX3" fmla="*/ 240586 w 1314189"/>
                <a:gd name="connsiteY3" fmla="*/ 0 h 1503664"/>
                <a:gd name="connsiteX4" fmla="*/ 1314189 w 1314189"/>
                <a:gd name="connsiteY4" fmla="*/ 751126 h 1503664"/>
                <a:gd name="connsiteX5" fmla="*/ 237763 w 1314189"/>
                <a:gd name="connsiteY5" fmla="*/ 1503665 h 1503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14189" h="1503664">
                  <a:moveTo>
                    <a:pt x="0" y="1169046"/>
                  </a:moveTo>
                  <a:lnTo>
                    <a:pt x="596666" y="751126"/>
                  </a:lnTo>
                  <a:lnTo>
                    <a:pt x="1412" y="334618"/>
                  </a:lnTo>
                  <a:lnTo>
                    <a:pt x="240586" y="0"/>
                  </a:lnTo>
                  <a:lnTo>
                    <a:pt x="1314189" y="751126"/>
                  </a:lnTo>
                  <a:lnTo>
                    <a:pt x="237763" y="1503665"/>
                  </a:lnTo>
                  <a:close/>
                </a:path>
              </a:pathLst>
            </a:custGeom>
            <a:solidFill>
              <a:srgbClr val="FFF000"/>
            </a:solidFill>
            <a:ln w="28210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6858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350" b="0" i="0" u="none" strike="noStrike" kern="1200" cap="none" spc="0" normalizeH="0" baseline="0" noProof="0">
                <a:ln>
                  <a:noFill/>
                </a:ln>
                <a:solidFill>
                  <a:srgbClr val="373636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14" name="Rechthoek 6">
            <a:extLst>
              <a:ext uri="{FF2B5EF4-FFF2-40B4-BE49-F238E27FC236}">
                <a16:creationId xmlns:a16="http://schemas.microsoft.com/office/drawing/2014/main" id="{46866368-110F-436E-9B2D-DE05977BE19D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A1FC-C9B7-4EF4-8B3E-17882137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842" y="943585"/>
            <a:ext cx="3150223" cy="15539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pic>
        <p:nvPicPr>
          <p:cNvPr id="4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6C235BE3-1A57-42B0-A76A-CBCC5A5CB63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474" y="3867392"/>
            <a:ext cx="3111591" cy="783190"/>
          </a:xfrm>
          <a:prstGeom prst="rect">
            <a:avLst/>
          </a:prstGeom>
        </p:spPr>
      </p:pic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3EF43F9-C1BE-4A9F-B44B-5A3FC35C4C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9842" y="2515954"/>
            <a:ext cx="3150223" cy="1091804"/>
          </a:xfrm>
        </p:spPr>
        <p:txBody>
          <a:bodyPr>
            <a:normAutofit/>
          </a:bodyPr>
          <a:lstStyle>
            <a:lvl1pPr>
              <a:defRPr sz="1800"/>
            </a:lvl1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dianummer 5">
            <a:extLst>
              <a:ext uri="{FF2B5EF4-FFF2-40B4-BE49-F238E27FC236}">
                <a16:creationId xmlns:a16="http://schemas.microsoft.com/office/drawing/2014/main" id="{4F5F55EB-E944-4493-A42E-018FBF0C76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7572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ot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8B8AE1-9A59-46A6-B320-FCC9A259273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64592" y="0"/>
            <a:ext cx="8979408" cy="5143500"/>
          </a:xfrm>
          <a:prstGeom prst="rect">
            <a:avLst/>
          </a:prstGeom>
        </p:spPr>
      </p:pic>
      <p:sp>
        <p:nvSpPr>
          <p:cNvPr id="14" name="Rechthoek 6">
            <a:extLst>
              <a:ext uri="{FF2B5EF4-FFF2-40B4-BE49-F238E27FC236}">
                <a16:creationId xmlns:a16="http://schemas.microsoft.com/office/drawing/2014/main" id="{46866368-110F-436E-9B2D-DE05977BE19D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5BD7A1FC-C9B7-4EF4-8B3E-1788213793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448050" y="943585"/>
            <a:ext cx="5066110" cy="2923808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r">
              <a:lnSpc>
                <a:spcPct val="100000"/>
              </a:lnSpc>
              <a:defRPr sz="3000" b="1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pic>
        <p:nvPicPr>
          <p:cNvPr id="18" name="Picture 3" descr="A picture containing text&#10;&#10;Description automatically generated">
            <a:extLst>
              <a:ext uri="{FF2B5EF4-FFF2-40B4-BE49-F238E27FC236}">
                <a16:creationId xmlns:a16="http://schemas.microsoft.com/office/drawing/2014/main" id="{24D4B9F4-C9B4-4C0C-B2A0-4661A88B713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60276" y="4199916"/>
            <a:ext cx="1953884" cy="491794"/>
          </a:xfrm>
          <a:prstGeom prst="rect">
            <a:avLst/>
          </a:prstGeom>
        </p:spPr>
      </p:pic>
      <p:sp>
        <p:nvSpPr>
          <p:cNvPr id="8" name="Tijdelijke aanduiding voor dianummer 5">
            <a:extLst>
              <a:ext uri="{FF2B5EF4-FFF2-40B4-BE49-F238E27FC236}">
                <a16:creationId xmlns:a16="http://schemas.microsoft.com/office/drawing/2014/main" id="{55FA1061-F3D8-483D-9603-1D6EF08151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6979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Trefdag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90F16B-3555-4DBB-1EE4-A3FEC2BEB9F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nl-BE"/>
              <a:t>Voettekst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9383F-6D40-CE24-B150-C46D0F8FA9B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1BC51C3F-D1F9-3AF0-E386-A2AB8DE458B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792" y="448541"/>
            <a:ext cx="8088416" cy="4246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9480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claimer">
    <p:bg>
      <p:bgPr>
        <a:solidFill>
          <a:srgbClr val="FFEB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4">
            <a:extLst>
              <a:ext uri="{FF2B5EF4-FFF2-40B4-BE49-F238E27FC236}">
                <a16:creationId xmlns:a16="http://schemas.microsoft.com/office/drawing/2014/main" id="{FEADFD0C-1342-4DBE-BBA6-0F8B8EB404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05684A5A-EFC0-4F17-B1FF-0499C8B9DB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33F217-AF92-E8F1-9BAE-53CB66EABFC7}"/>
              </a:ext>
            </a:extLst>
          </p:cNvPr>
          <p:cNvSpPr txBox="1"/>
          <p:nvPr userDrawn="1"/>
        </p:nvSpPr>
        <p:spPr>
          <a:xfrm>
            <a:off x="2000250" y="3061625"/>
            <a:ext cx="62381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350"/>
              <a:t>Deze presentatie werd opgemaakt door Digitaal Vlaanderen.</a:t>
            </a:r>
          </a:p>
          <a:p>
            <a:r>
              <a:rPr lang="nl-NL" sz="1350"/>
              <a:t>Het is niet toegestaan om de inhoud van deze presentatie in welke vorm en/of op welke wijze dan ook te verspreiden, te publiceren of te hergebruiken zonder nadrukkelijke toestemming van de auteur.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8F03561-D5E3-BED0-D80B-3F242A7DB8AB}"/>
              </a:ext>
            </a:extLst>
          </p:cNvPr>
          <p:cNvSpPr/>
          <p:nvPr/>
        </p:nvSpPr>
        <p:spPr>
          <a:xfrm>
            <a:off x="0" y="2571750"/>
            <a:ext cx="1865353" cy="1879997"/>
          </a:xfrm>
          <a:custGeom>
            <a:avLst/>
            <a:gdLst>
              <a:gd name="connsiteX0" fmla="*/ 643508 w 2487137"/>
              <a:gd name="connsiteY0" fmla="*/ 539308 h 2506662"/>
              <a:gd name="connsiteX1" fmla="*/ 902902 w 2487137"/>
              <a:gd name="connsiteY1" fmla="*/ 902214 h 2506662"/>
              <a:gd name="connsiteX2" fmla="*/ 257325 w 2487137"/>
              <a:gd name="connsiteY2" fmla="*/ 1353934 h 2506662"/>
              <a:gd name="connsiteX3" fmla="*/ 904433 w 2487137"/>
              <a:gd name="connsiteY3" fmla="*/ 1807186 h 2506662"/>
              <a:gd name="connsiteX4" fmla="*/ 646570 w 2487137"/>
              <a:gd name="connsiteY4" fmla="*/ 2170093 h 2506662"/>
              <a:gd name="connsiteX5" fmla="*/ 0 w 2487137"/>
              <a:gd name="connsiteY5" fmla="*/ 1718071 h 2506662"/>
              <a:gd name="connsiteX6" fmla="*/ 0 w 2487137"/>
              <a:gd name="connsiteY6" fmla="*/ 989526 h 2506662"/>
              <a:gd name="connsiteX7" fmla="*/ 2067268 w 2487137"/>
              <a:gd name="connsiteY7" fmla="*/ 0 h 2506662"/>
              <a:gd name="connsiteX8" fmla="*/ 2487137 w 2487137"/>
              <a:gd name="connsiteY8" fmla="*/ 153125 h 2506662"/>
              <a:gd name="connsiteX9" fmla="*/ 1630247 w 2487137"/>
              <a:gd name="connsiteY9" fmla="*/ 2506662 h 2506662"/>
              <a:gd name="connsiteX10" fmla="*/ 1210684 w 2487137"/>
              <a:gd name="connsiteY10" fmla="*/ 2353537 h 25066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87137" h="2506662">
                <a:moveTo>
                  <a:pt x="643508" y="539308"/>
                </a:moveTo>
                <a:lnTo>
                  <a:pt x="902902" y="902214"/>
                </a:lnTo>
                <a:lnTo>
                  <a:pt x="257325" y="1353934"/>
                </a:lnTo>
                <a:lnTo>
                  <a:pt x="904433" y="1807186"/>
                </a:lnTo>
                <a:lnTo>
                  <a:pt x="646570" y="2170093"/>
                </a:lnTo>
                <a:lnTo>
                  <a:pt x="0" y="1718071"/>
                </a:lnTo>
                <a:lnTo>
                  <a:pt x="0" y="989526"/>
                </a:lnTo>
                <a:close/>
                <a:moveTo>
                  <a:pt x="2067268" y="0"/>
                </a:moveTo>
                <a:lnTo>
                  <a:pt x="2487137" y="153125"/>
                </a:lnTo>
                <a:lnTo>
                  <a:pt x="1630247" y="2506662"/>
                </a:lnTo>
                <a:lnTo>
                  <a:pt x="1210684" y="2353537"/>
                </a:lnTo>
                <a:close/>
              </a:path>
            </a:pathLst>
          </a:custGeom>
          <a:solidFill>
            <a:schemeClr val="bg1"/>
          </a:solidFill>
          <a:ln w="282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350" b="0" i="0" u="none" strike="noStrike" kern="1200" cap="none" spc="0" normalizeH="0" baseline="0" noProof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56F6993A-7F2C-3DA8-AC38-98EECFC131FD}"/>
              </a:ext>
            </a:extLst>
          </p:cNvPr>
          <p:cNvSpPr/>
          <p:nvPr/>
        </p:nvSpPr>
        <p:spPr>
          <a:xfrm>
            <a:off x="8473440" y="2964496"/>
            <a:ext cx="670560" cy="1223090"/>
          </a:xfrm>
          <a:custGeom>
            <a:avLst/>
            <a:gdLst>
              <a:gd name="connsiteX0" fmla="*/ 260925 w 894080"/>
              <a:gd name="connsiteY0" fmla="*/ 0 h 1630786"/>
              <a:gd name="connsiteX1" fmla="*/ 894080 w 894080"/>
              <a:gd name="connsiteY1" fmla="*/ 442975 h 1630786"/>
              <a:gd name="connsiteX2" fmla="*/ 894080 w 894080"/>
              <a:gd name="connsiteY2" fmla="*/ 1186002 h 1630786"/>
              <a:gd name="connsiteX3" fmla="*/ 257864 w 894080"/>
              <a:gd name="connsiteY3" fmla="*/ 1630786 h 1630786"/>
              <a:gd name="connsiteX4" fmla="*/ 0 w 894080"/>
              <a:gd name="connsiteY4" fmla="*/ 1267878 h 1630786"/>
              <a:gd name="connsiteX5" fmla="*/ 647109 w 894080"/>
              <a:gd name="connsiteY5" fmla="*/ 814627 h 1630786"/>
              <a:gd name="connsiteX6" fmla="*/ 1531 w 894080"/>
              <a:gd name="connsiteY6" fmla="*/ 362907 h 1630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80" h="1630786">
                <a:moveTo>
                  <a:pt x="260925" y="0"/>
                </a:moveTo>
                <a:lnTo>
                  <a:pt x="894080" y="442975"/>
                </a:lnTo>
                <a:lnTo>
                  <a:pt x="894080" y="1186002"/>
                </a:lnTo>
                <a:lnTo>
                  <a:pt x="257864" y="1630786"/>
                </a:lnTo>
                <a:lnTo>
                  <a:pt x="0" y="1267878"/>
                </a:lnTo>
                <a:lnTo>
                  <a:pt x="647109" y="814627"/>
                </a:lnTo>
                <a:lnTo>
                  <a:pt x="1531" y="362907"/>
                </a:lnTo>
                <a:close/>
              </a:path>
            </a:pathLst>
          </a:custGeom>
          <a:solidFill>
            <a:schemeClr val="bg1"/>
          </a:solidFill>
          <a:ln w="2821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marL="0" marR="0" lvl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BE" sz="1350" b="0" i="0" u="none" strike="noStrike" kern="1200" cap="none" spc="0" normalizeH="0" baseline="0" noProof="0">
              <a:ln>
                <a:noFill/>
              </a:ln>
              <a:solidFill>
                <a:srgbClr val="373636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6652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+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47D6E984-9E7D-4BA3-B3F3-986CC7F1D6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F869AC77-F5E2-4205-93FD-B5CEDCE245C5}"/>
              </a:ext>
            </a:extLst>
          </p:cNvPr>
          <p:cNvSpPr/>
          <p:nvPr userDrawn="1"/>
        </p:nvSpPr>
        <p:spPr>
          <a:xfrm>
            <a:off x="0" y="1"/>
            <a:ext cx="6178217" cy="5143499"/>
          </a:xfrm>
          <a:custGeom>
            <a:avLst/>
            <a:gdLst>
              <a:gd name="connsiteX0" fmla="*/ 0 w 8237622"/>
              <a:gd name="connsiteY0" fmla="*/ 0 h 6857999"/>
              <a:gd name="connsiteX1" fmla="*/ 5883438 w 8237622"/>
              <a:gd name="connsiteY1" fmla="*/ 0 h 6857999"/>
              <a:gd name="connsiteX2" fmla="*/ 8237622 w 8237622"/>
              <a:gd name="connsiteY2" fmla="*/ 6857999 h 6857999"/>
              <a:gd name="connsiteX3" fmla="*/ 0 w 8237622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237622" h="6857999">
                <a:moveTo>
                  <a:pt x="0" y="0"/>
                </a:moveTo>
                <a:lnTo>
                  <a:pt x="5883438" y="0"/>
                </a:lnTo>
                <a:lnTo>
                  <a:pt x="8237622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B824B98A-4944-4791-8FF5-6261333FFD9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12640" y="178"/>
            <a:ext cx="4731360" cy="5143322"/>
          </a:xfrm>
          <a:custGeom>
            <a:avLst/>
            <a:gdLst>
              <a:gd name="connsiteX0" fmla="*/ 0 w 6308480"/>
              <a:gd name="connsiteY0" fmla="*/ 0 h 6857762"/>
              <a:gd name="connsiteX1" fmla="*/ 6300924 w 6308480"/>
              <a:gd name="connsiteY1" fmla="*/ 2727 h 6857762"/>
              <a:gd name="connsiteX2" fmla="*/ 6308480 w 6308480"/>
              <a:gd name="connsiteY2" fmla="*/ 6857762 h 6857762"/>
              <a:gd name="connsiteX3" fmla="*/ 2354102 w 6308480"/>
              <a:gd name="connsiteY3" fmla="*/ 6857762 h 68577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08480" h="6857762">
                <a:moveTo>
                  <a:pt x="0" y="0"/>
                </a:moveTo>
                <a:lnTo>
                  <a:pt x="6300924" y="2727"/>
                </a:lnTo>
                <a:cubicBezTo>
                  <a:pt x="6303442" y="2283102"/>
                  <a:pt x="6305962" y="4577387"/>
                  <a:pt x="6308480" y="6857762"/>
                </a:cubicBezTo>
                <a:lnTo>
                  <a:pt x="2354102" y="6857762"/>
                </a:lnTo>
                <a:close/>
              </a:path>
            </a:pathLst>
          </a:custGeom>
          <a:noFill/>
        </p:spPr>
        <p:txBody>
          <a:bodyPr wrap="square" anchor="ctr">
            <a:noAutofit/>
          </a:bodyPr>
          <a:lstStyle>
            <a:lvl1pPr marL="0" marR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pic>
        <p:nvPicPr>
          <p:cNvPr id="11" name="Picture 10" descr="A picture containing text&#10;&#10;Description automatically generated">
            <a:extLst>
              <a:ext uri="{FF2B5EF4-FFF2-40B4-BE49-F238E27FC236}">
                <a16:creationId xmlns:a16="http://schemas.microsoft.com/office/drawing/2014/main" id="{3901EBF6-9C92-4604-B424-1D155695A7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474" y="3735788"/>
            <a:ext cx="4032513" cy="1014986"/>
          </a:xfrm>
          <a:prstGeom prst="rect">
            <a:avLst/>
          </a:prstGeom>
        </p:spPr>
      </p:pic>
      <p:sp>
        <p:nvSpPr>
          <p:cNvPr id="14" name="Titel 1">
            <a:extLst>
              <a:ext uri="{FF2B5EF4-FFF2-40B4-BE49-F238E27FC236}">
                <a16:creationId xmlns:a16="http://schemas.microsoft.com/office/drawing/2014/main" id="{AA6B26EB-8EC5-48E2-BD48-A8DC394BE7A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842" y="943585"/>
            <a:ext cx="3942159" cy="1553901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defRPr sz="3600" b="1">
                <a:solidFill>
                  <a:schemeClr val="tx1"/>
                </a:solidFill>
              </a:defRPr>
            </a:lvl1pPr>
          </a:lstStyle>
          <a:p>
            <a:r>
              <a:rPr lang="nl-NL"/>
              <a:t>Titel</a:t>
            </a:r>
            <a:endParaRPr lang="nl-BE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6F182A54-4BEE-4AF0-9435-44D03603267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842" y="2515954"/>
            <a:ext cx="3942159" cy="1091804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801379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076325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3575050" y="204787"/>
            <a:ext cx="5111750" cy="49387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1811356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xfrm>
            <a:off x="1792289" y="4025503"/>
            <a:ext cx="5486401" cy="60364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5"/>
              </a:spcBef>
              <a:buSzTx/>
              <a:buFontTx/>
              <a:buNone/>
              <a:defRPr sz="1050"/>
            </a:lvl1pPr>
            <a:lvl2pPr marL="0" indent="342900">
              <a:spcBef>
                <a:spcPts val="225"/>
              </a:spcBef>
              <a:buSzTx/>
              <a:buFontTx/>
              <a:buNone/>
              <a:defRPr sz="1050"/>
            </a:lvl2pPr>
            <a:lvl3pPr marL="0" indent="685800">
              <a:spcBef>
                <a:spcPts val="225"/>
              </a:spcBef>
              <a:buSzTx/>
              <a:buFontTx/>
              <a:buNone/>
              <a:defRPr sz="1050"/>
            </a:lvl3pPr>
            <a:lvl4pPr marL="0" indent="1028700">
              <a:spcBef>
                <a:spcPts val="225"/>
              </a:spcBef>
              <a:buSzTx/>
              <a:buFontTx/>
              <a:buNone/>
              <a:defRPr sz="1050"/>
            </a:lvl4pPr>
            <a:lvl5pPr marL="0" indent="1371600">
              <a:spcBef>
                <a:spcPts val="225"/>
              </a:spcBef>
              <a:buSzTx/>
              <a:buFontTx/>
              <a:buNone/>
              <a:defRPr sz="1050"/>
            </a:lvl5pPr>
          </a:lstStyle>
          <a:p>
            <a:pPr lvl="0">
              <a:defRPr sz="1800"/>
            </a:pPr>
            <a:r>
              <a:rPr sz="1050"/>
              <a:t>Hoofdtekst - niveau één</a:t>
            </a:r>
          </a:p>
          <a:p>
            <a:pPr lvl="1">
              <a:defRPr sz="1800"/>
            </a:pPr>
            <a:r>
              <a:rPr sz="1050"/>
              <a:t>Hoofdtekst - niveau twee</a:t>
            </a:r>
          </a:p>
          <a:p>
            <a:pPr lvl="2">
              <a:defRPr sz="1800"/>
            </a:pPr>
            <a:r>
              <a:rPr sz="1050"/>
              <a:t>Hoofdtekst - niveau drie</a:t>
            </a:r>
          </a:p>
          <a:p>
            <a:pPr lvl="3">
              <a:defRPr sz="1800"/>
            </a:pPr>
            <a:r>
              <a:rPr sz="1050"/>
              <a:t>Hoofdtekst - niveau vier</a:t>
            </a:r>
          </a:p>
          <a:p>
            <a:pPr lvl="4">
              <a:defRPr sz="1800"/>
            </a:pPr>
            <a:r>
              <a:rPr sz="1050"/>
              <a:t>Hoofdtekst - niveau vijf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53150599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05979"/>
            <a:ext cx="6019800" cy="4937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823813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1" cy="1021556"/>
          </a:xfrm>
          <a:prstGeom prst="rect">
            <a:avLst/>
          </a:prstGeom>
        </p:spPr>
        <p:txBody>
          <a:bodyPr anchor="t"/>
          <a:lstStyle>
            <a:lvl1pPr>
              <a:defRPr sz="3000" cap="all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 cap="none"/>
            </a:pPr>
            <a:r>
              <a:rPr sz="3000" b="1" cap="all"/>
              <a:t>Titeltekst</a:t>
            </a:r>
          </a:p>
        </p:txBody>
      </p:sp>
      <p:sp>
        <p:nvSpPr>
          <p:cNvPr id="66" name="Shape 66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1" cy="1125141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1pPr>
            <a:lvl2pPr marL="0" indent="3429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2pPr>
            <a:lvl3pPr marL="0" indent="6858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3pPr>
            <a:lvl4pPr marL="0" indent="10287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4pPr>
            <a:lvl5pPr marL="0" indent="1371600">
              <a:spcBef>
                <a:spcPts val="300"/>
              </a:spcBef>
              <a:buSzTx/>
              <a:buFontTx/>
              <a:buNone/>
              <a:defRPr sz="1500">
                <a:solidFill>
                  <a:srgbClr val="888888"/>
                </a:solidFill>
              </a:defRPr>
            </a:lvl5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één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twee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drie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vier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1500">
                <a:solidFill>
                  <a:srgbClr val="888888"/>
                </a:solidFill>
              </a:rPr>
              <a:t>Hoofdtekst - niveau vijf</a:t>
            </a:r>
          </a:p>
        </p:txBody>
      </p:sp>
      <p:sp>
        <p:nvSpPr>
          <p:cNvPr id="67" name="Shape 6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72633469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38600" cy="3943350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defRPr sz="2100"/>
            </a:lvl1pPr>
            <a:lvl2pPr marL="592931" indent="-250031">
              <a:spcBef>
                <a:spcPts val="450"/>
              </a:spcBef>
              <a:defRPr sz="2100"/>
            </a:lvl2pPr>
            <a:lvl3pPr marL="925829" indent="-240029">
              <a:spcBef>
                <a:spcPts val="450"/>
              </a:spcBef>
              <a:defRPr sz="2100"/>
            </a:lvl3pPr>
            <a:lvl4pPr marL="1295400" indent="-266700">
              <a:spcBef>
                <a:spcPts val="450"/>
              </a:spcBef>
              <a:defRPr sz="2100"/>
            </a:lvl4pPr>
            <a:lvl5pPr marL="1638300" indent="-266700">
              <a:spcBef>
                <a:spcPts val="450"/>
              </a:spcBef>
              <a:defRPr sz="2100"/>
            </a:lvl5pPr>
          </a:lstStyle>
          <a:p>
            <a:pPr lvl="0">
              <a:defRPr sz="1800"/>
            </a:pPr>
            <a:r>
              <a:rPr sz="2100"/>
              <a:t>Hoofdtekst - niveau één</a:t>
            </a:r>
          </a:p>
          <a:p>
            <a:pPr lvl="1">
              <a:defRPr sz="1800"/>
            </a:pPr>
            <a:r>
              <a:rPr sz="2100"/>
              <a:t>Hoofdtekst - niveau twee</a:t>
            </a:r>
          </a:p>
          <a:p>
            <a:pPr lvl="2">
              <a:defRPr sz="1800"/>
            </a:pPr>
            <a:r>
              <a:rPr sz="2100"/>
              <a:t>Hoofdtekst - niveau drie</a:t>
            </a:r>
          </a:p>
          <a:p>
            <a:pPr lvl="3">
              <a:defRPr sz="1800"/>
            </a:pPr>
            <a:r>
              <a:rPr sz="2100"/>
              <a:t>Hoofdtekst - niveau vier</a:t>
            </a:r>
          </a:p>
          <a:p>
            <a:pPr lvl="4">
              <a:defRPr sz="1800"/>
            </a:pPr>
            <a:r>
              <a:rPr sz="21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34215102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Shape 8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16515562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076325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04787"/>
            <a:ext cx="5111750" cy="49387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17357124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9" y="4025503"/>
            <a:ext cx="5486401" cy="60364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5"/>
              </a:spcBef>
              <a:buSzTx/>
              <a:buFontTx/>
              <a:buNone/>
              <a:defRPr sz="1050"/>
            </a:lvl1pPr>
            <a:lvl2pPr marL="0" indent="342900">
              <a:spcBef>
                <a:spcPts val="225"/>
              </a:spcBef>
              <a:buSzTx/>
              <a:buFontTx/>
              <a:buNone/>
              <a:defRPr sz="1050"/>
            </a:lvl2pPr>
            <a:lvl3pPr marL="0" indent="685800">
              <a:spcBef>
                <a:spcPts val="225"/>
              </a:spcBef>
              <a:buSzTx/>
              <a:buFontTx/>
              <a:buNone/>
              <a:defRPr sz="1050"/>
            </a:lvl3pPr>
            <a:lvl4pPr marL="0" indent="1028700">
              <a:spcBef>
                <a:spcPts val="225"/>
              </a:spcBef>
              <a:buSzTx/>
              <a:buFontTx/>
              <a:buNone/>
              <a:defRPr sz="1050"/>
            </a:lvl4pPr>
            <a:lvl5pPr marL="0" indent="1371600">
              <a:spcBef>
                <a:spcPts val="225"/>
              </a:spcBef>
              <a:buSzTx/>
              <a:buFontTx/>
              <a:buNone/>
              <a:defRPr sz="1050"/>
            </a:lvl5pPr>
          </a:lstStyle>
          <a:p>
            <a:pPr lvl="0">
              <a:defRPr sz="1800"/>
            </a:pPr>
            <a:r>
              <a:rPr sz="1050"/>
              <a:t>Hoofdtekst - niveau één</a:t>
            </a:r>
          </a:p>
          <a:p>
            <a:pPr lvl="1">
              <a:defRPr sz="1800"/>
            </a:pPr>
            <a:r>
              <a:rPr sz="1050"/>
              <a:t>Hoofdtekst - niveau twee</a:t>
            </a:r>
          </a:p>
          <a:p>
            <a:pPr lvl="2">
              <a:defRPr sz="1800"/>
            </a:pPr>
            <a:r>
              <a:rPr sz="1050"/>
              <a:t>Hoofdtekst - niveau drie</a:t>
            </a:r>
          </a:p>
          <a:p>
            <a:pPr lvl="3">
              <a:defRPr sz="1800"/>
            </a:pPr>
            <a:r>
              <a:rPr sz="1050"/>
              <a:t>Hoofdtekst - niveau vier</a:t>
            </a:r>
          </a:p>
          <a:p>
            <a:pPr lvl="4">
              <a:defRPr sz="1800"/>
            </a:pPr>
            <a:r>
              <a:rPr sz="105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38518401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30664863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05979"/>
            <a:ext cx="6019800" cy="4937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18293381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+ F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5">
            <a:extLst>
              <a:ext uri="{FF2B5EF4-FFF2-40B4-BE49-F238E27FC236}">
                <a16:creationId xmlns:a16="http://schemas.microsoft.com/office/drawing/2014/main" id="{CB5FAE03-95F2-4223-8FC6-421130D44356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79296" y="0"/>
            <a:ext cx="8964704" cy="5143500"/>
          </a:xfrm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>
                <a:solidFill>
                  <a:schemeClr val="accent4">
                    <a:lumMod val="60000"/>
                    <a:lumOff val="40000"/>
                  </a:schemeClr>
                </a:solidFill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err="1"/>
              <a:t>Klik</a:t>
            </a:r>
            <a:r>
              <a:rPr lang="en-US"/>
              <a:t> op </a:t>
            </a:r>
            <a:r>
              <a:rPr lang="en-US" err="1"/>
              <a:t>icoon</a:t>
            </a:r>
            <a:r>
              <a:rPr lang="en-US"/>
              <a:t> </a:t>
            </a:r>
            <a:r>
              <a:rPr lang="en-US" err="1"/>
              <a:t>voor</a:t>
            </a:r>
            <a:r>
              <a:rPr lang="en-US"/>
              <a:t> </a:t>
            </a:r>
            <a:r>
              <a:rPr lang="en-US" err="1"/>
              <a:t>foto</a:t>
            </a:r>
            <a:r>
              <a:rPr lang="en-US"/>
              <a:t> (min </a:t>
            </a:r>
            <a:r>
              <a:rPr lang="nl-BE"/>
              <a:t>resolutie </a:t>
            </a:r>
            <a:r>
              <a:rPr lang="en-US"/>
              <a:t>72 DPI</a:t>
            </a:r>
            <a:r>
              <a:rPr lang="nl-BE"/>
              <a:t>)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BFD846F-A868-446F-BAFF-61F80655D1C2}"/>
              </a:ext>
            </a:extLst>
          </p:cNvPr>
          <p:cNvSpPr/>
          <p:nvPr userDrawn="1"/>
        </p:nvSpPr>
        <p:spPr>
          <a:xfrm>
            <a:off x="1" y="0"/>
            <a:ext cx="179294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800"/>
          </a:p>
        </p:txBody>
      </p:sp>
      <p:sp>
        <p:nvSpPr>
          <p:cNvPr id="5" name="Tijdelijke aanduiding voor dianummer 5">
            <a:extLst>
              <a:ext uri="{FF2B5EF4-FFF2-40B4-BE49-F238E27FC236}">
                <a16:creationId xmlns:a16="http://schemas.microsoft.com/office/drawing/2014/main" id="{DFAF4955-2C26-4D99-A507-76ED35E0B5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C3CEDB31-424E-4E78-B055-9D8DABF577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4801" y="3268980"/>
            <a:ext cx="5299201" cy="1029577"/>
          </a:xfrm>
          <a:solidFill>
            <a:srgbClr val="FFEB00"/>
          </a:solidFill>
        </p:spPr>
        <p:txBody>
          <a:bodyPr lIns="216000" tIns="216000" rIns="792000" bIns="216000" anchor="ctr">
            <a:normAutofit/>
          </a:bodyPr>
          <a:lstStyle>
            <a:lvl1pPr marL="0" indent="0" algn="l" defTabSz="685783" rtl="0" eaLnBrk="1" latinLnBrk="0" hangingPunct="1">
              <a:lnSpc>
                <a:spcPct val="100000"/>
              </a:lnSpc>
              <a:buFontTx/>
              <a:buNone/>
              <a:defRPr lang="nl-NL" sz="3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783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Subtitel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99994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9" y="930652"/>
            <a:ext cx="5269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05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4868004"/>
            <a:ext cx="4572000" cy="274637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323573"/>
            <a:ext cx="7374778" cy="591132"/>
          </a:xfrm>
        </p:spPr>
        <p:txBody>
          <a:bodyPr/>
          <a:lstStyle>
            <a:lvl1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buFontTx/>
              <a:buNone/>
              <a:defRPr lang="nl-BE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10" y="1053812"/>
            <a:ext cx="7374777" cy="274637"/>
          </a:xfrm>
        </p:spPr>
        <p:txBody>
          <a:bodyPr/>
          <a:lstStyle>
            <a:lvl1pPr marL="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0">
              <a:buFontTx/>
              <a:buNone/>
              <a:defRPr lang="nl-BE" sz="101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1516873"/>
            <a:ext cx="7374724" cy="2650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878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xfrm>
            <a:off x="457200" y="192608"/>
            <a:ext cx="8229600" cy="88399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27" name="Shape 27"/>
          <p:cNvSpPr>
            <a:spLocks noGrp="1"/>
          </p:cNvSpPr>
          <p:nvPr>
            <p:ph type="body" idx="1"/>
          </p:nvPr>
        </p:nvSpPr>
        <p:spPr>
          <a:xfrm>
            <a:off x="457200" y="1076599"/>
            <a:ext cx="4040188" cy="5545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75"/>
              </a:spcBef>
              <a:buSzTx/>
              <a:buFontTx/>
              <a:buNone/>
              <a:defRPr sz="1800"/>
            </a:lvl1pPr>
            <a:lvl2pPr marL="0" indent="342900">
              <a:spcBef>
                <a:spcPts val="375"/>
              </a:spcBef>
              <a:buSzTx/>
              <a:buFontTx/>
              <a:buNone/>
              <a:defRPr sz="1800"/>
            </a:lvl2pPr>
            <a:lvl3pPr marL="0" indent="685800">
              <a:spcBef>
                <a:spcPts val="375"/>
              </a:spcBef>
              <a:buSzTx/>
              <a:buFontTx/>
              <a:buNone/>
              <a:defRPr sz="1800"/>
            </a:lvl3pPr>
            <a:lvl4pPr marL="0" indent="1028700">
              <a:spcBef>
                <a:spcPts val="375"/>
              </a:spcBef>
              <a:buSzTx/>
              <a:buFontTx/>
              <a:buNone/>
              <a:defRPr sz="1800"/>
            </a:lvl4pPr>
            <a:lvl5pPr marL="0" indent="1371600">
              <a:spcBef>
                <a:spcPts val="375"/>
              </a:spcBef>
              <a:buSzTx/>
              <a:buFontTx/>
              <a:buNone/>
              <a:defRPr sz="1800"/>
            </a:lvl5pPr>
          </a:lstStyle>
          <a:p>
            <a:pPr lvl="0">
              <a:defRPr sz="1800"/>
            </a:pPr>
            <a:r>
              <a:rPr sz="1800"/>
              <a:t>Hoofdtekst - niveau één</a:t>
            </a:r>
          </a:p>
          <a:p>
            <a:pPr lvl="1">
              <a:defRPr sz="1800"/>
            </a:pPr>
            <a:r>
              <a:rPr sz="1800"/>
              <a:t>Hoofdtekst - niveau twee</a:t>
            </a:r>
          </a:p>
          <a:p>
            <a:pPr lvl="2">
              <a:defRPr sz="1800"/>
            </a:pPr>
            <a:r>
              <a:rPr sz="1800"/>
              <a:t>Hoofdtekst - niveau drie</a:t>
            </a:r>
          </a:p>
          <a:p>
            <a:pPr lvl="3">
              <a:defRPr sz="1800"/>
            </a:pPr>
            <a:r>
              <a:rPr sz="1800"/>
              <a:t>Hoofdtekst - niveau vier</a:t>
            </a:r>
          </a:p>
          <a:p>
            <a:pPr lvl="4">
              <a:defRPr sz="1800"/>
            </a:pPr>
            <a:r>
              <a:rPr sz="1800"/>
              <a:t>Hoofdtekst - niveau vijf</a:t>
            </a:r>
          </a:p>
        </p:txBody>
      </p:sp>
      <p:sp>
        <p:nvSpPr>
          <p:cNvPr id="28" name="Shape 28"/>
          <p:cNvSpPr>
            <a:spLocks noGrp="1"/>
          </p:cNvSpPr>
          <p:nvPr>
            <p:ph type="sldNum" sz="quarter" idx="2"/>
          </p:nvPr>
        </p:nvSpPr>
        <p:spPr>
          <a:xfrm>
            <a:off x="8429600" y="4731990"/>
            <a:ext cx="514400" cy="307777"/>
          </a:xfrm>
          <a:prstGeom prst="rect">
            <a:avLst/>
          </a:prstGeom>
        </p:spPr>
        <p:txBody>
          <a:bodyPr/>
          <a:lstStyle>
            <a:lvl1pPr algn="just">
              <a:defRPr/>
            </a:lvl1pPr>
          </a:lstStyle>
          <a:p>
            <a:fld id="{86CB4B4D-7CA3-9044-876B-883B54F8677D}" type="slidenum">
              <a:rPr lang="nl-BE" smtClean="0"/>
              <a:pPr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2802683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48" name="Shape 48"/>
          <p:cNvSpPr>
            <a:spLocks noGrp="1"/>
          </p:cNvSpPr>
          <p:nvPr>
            <p:ph type="body" idx="1"/>
          </p:nvPr>
        </p:nvSpPr>
        <p:spPr>
          <a:xfrm>
            <a:off x="457200" y="205979"/>
            <a:ext cx="6019800" cy="4937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65813345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70" name="Shape 70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4038600" cy="3943350"/>
          </a:xfrm>
          <a:prstGeom prst="rect">
            <a:avLst/>
          </a:prstGeom>
        </p:spPr>
        <p:txBody>
          <a:bodyPr/>
          <a:lstStyle>
            <a:lvl1pPr>
              <a:spcBef>
                <a:spcPts val="450"/>
              </a:spcBef>
              <a:defRPr sz="2100"/>
            </a:lvl1pPr>
            <a:lvl2pPr marL="592931" indent="-250031">
              <a:spcBef>
                <a:spcPts val="450"/>
              </a:spcBef>
              <a:defRPr sz="2100"/>
            </a:lvl2pPr>
            <a:lvl3pPr marL="925829" indent="-240029">
              <a:spcBef>
                <a:spcPts val="450"/>
              </a:spcBef>
              <a:defRPr sz="2100"/>
            </a:lvl3pPr>
            <a:lvl4pPr marL="1295400" indent="-266700">
              <a:spcBef>
                <a:spcPts val="450"/>
              </a:spcBef>
              <a:defRPr sz="2100"/>
            </a:lvl4pPr>
            <a:lvl5pPr marL="1638300" indent="-266700">
              <a:spcBef>
                <a:spcPts val="450"/>
              </a:spcBef>
              <a:defRPr sz="2100"/>
            </a:lvl5pPr>
          </a:lstStyle>
          <a:p>
            <a:pPr lvl="0">
              <a:defRPr sz="1800"/>
            </a:pPr>
            <a:r>
              <a:rPr sz="2100"/>
              <a:t>Hoofdtekst - niveau één</a:t>
            </a:r>
          </a:p>
          <a:p>
            <a:pPr lvl="1">
              <a:defRPr sz="1800"/>
            </a:pPr>
            <a:r>
              <a:rPr sz="2100"/>
              <a:t>Hoofdtekst - niveau twee</a:t>
            </a:r>
          </a:p>
          <a:p>
            <a:pPr lvl="2">
              <a:defRPr sz="1800"/>
            </a:pPr>
            <a:r>
              <a:rPr sz="2100"/>
              <a:t>Hoofdtekst - niveau drie</a:t>
            </a:r>
          </a:p>
          <a:p>
            <a:pPr lvl="3">
              <a:defRPr sz="1800"/>
            </a:pPr>
            <a:r>
              <a:rPr sz="2100"/>
              <a:t>Hoofdtekst - niveau vier</a:t>
            </a:r>
          </a:p>
          <a:p>
            <a:pPr lvl="4">
              <a:defRPr sz="1800"/>
            </a:pPr>
            <a:r>
              <a:rPr sz="2100"/>
              <a:t>Hoofdtekst - niveau vijf</a:t>
            </a:r>
          </a:p>
        </p:txBody>
      </p:sp>
      <p:sp>
        <p:nvSpPr>
          <p:cNvPr id="71" name="Shape 7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2062018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>
            <a:spLocks noGrp="1"/>
          </p:cNvSpPr>
          <p:nvPr>
            <p:ph type="title"/>
          </p:nvPr>
        </p:nvSpPr>
        <p:spPr>
          <a:xfrm>
            <a:off x="457200" y="192608"/>
            <a:ext cx="8229600" cy="88399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74" name="Shape 74"/>
          <p:cNvSpPr>
            <a:spLocks noGrp="1"/>
          </p:cNvSpPr>
          <p:nvPr>
            <p:ph type="body" idx="1"/>
          </p:nvPr>
        </p:nvSpPr>
        <p:spPr>
          <a:xfrm>
            <a:off x="457200" y="1076599"/>
            <a:ext cx="4040188" cy="55455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375"/>
              </a:spcBef>
              <a:buSzTx/>
              <a:buFontTx/>
              <a:buNone/>
              <a:defRPr sz="1800"/>
            </a:lvl1pPr>
            <a:lvl2pPr marL="0" indent="342900">
              <a:spcBef>
                <a:spcPts val="375"/>
              </a:spcBef>
              <a:buSzTx/>
              <a:buFontTx/>
              <a:buNone/>
              <a:defRPr sz="1800"/>
            </a:lvl2pPr>
            <a:lvl3pPr marL="0" indent="685800">
              <a:spcBef>
                <a:spcPts val="375"/>
              </a:spcBef>
              <a:buSzTx/>
              <a:buFontTx/>
              <a:buNone/>
              <a:defRPr sz="1800"/>
            </a:lvl3pPr>
            <a:lvl4pPr marL="0" indent="1028700">
              <a:spcBef>
                <a:spcPts val="375"/>
              </a:spcBef>
              <a:buSzTx/>
              <a:buFontTx/>
              <a:buNone/>
              <a:defRPr sz="1800"/>
            </a:lvl4pPr>
            <a:lvl5pPr marL="0" indent="1371600">
              <a:spcBef>
                <a:spcPts val="375"/>
              </a:spcBef>
              <a:buSzTx/>
              <a:buFontTx/>
              <a:buNone/>
              <a:defRPr sz="1800"/>
            </a:lvl5pPr>
          </a:lstStyle>
          <a:p>
            <a:pPr lvl="0">
              <a:defRPr sz="1800"/>
            </a:pPr>
            <a:r>
              <a:rPr sz="1800"/>
              <a:t>Hoofdtekst - niveau één</a:t>
            </a:r>
          </a:p>
          <a:p>
            <a:pPr lvl="1">
              <a:defRPr sz="1800"/>
            </a:pPr>
            <a:r>
              <a:rPr sz="1800"/>
              <a:t>Hoofdtekst - niveau twee</a:t>
            </a:r>
          </a:p>
          <a:p>
            <a:pPr lvl="2">
              <a:defRPr sz="1800"/>
            </a:pPr>
            <a:r>
              <a:rPr sz="1800"/>
              <a:t>Hoofdtekst - niveau drie</a:t>
            </a:r>
          </a:p>
          <a:p>
            <a:pPr lvl="3">
              <a:defRPr sz="1800"/>
            </a:pPr>
            <a:r>
              <a:rPr sz="1800"/>
              <a:t>Hoofdtekst - niveau vier</a:t>
            </a:r>
          </a:p>
          <a:p>
            <a:pPr lvl="4">
              <a:defRPr sz="1800"/>
            </a:pPr>
            <a:r>
              <a:rPr sz="1800"/>
              <a:t>Hoofdtekst - niveau vijf</a:t>
            </a:r>
          </a:p>
        </p:txBody>
      </p:sp>
      <p:sp>
        <p:nvSpPr>
          <p:cNvPr id="75" name="Shape 7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93872730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076325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83" name="Shape 83"/>
          <p:cNvSpPr>
            <a:spLocks noGrp="1"/>
          </p:cNvSpPr>
          <p:nvPr>
            <p:ph type="body" idx="1"/>
          </p:nvPr>
        </p:nvSpPr>
        <p:spPr>
          <a:xfrm>
            <a:off x="3575050" y="204787"/>
            <a:ext cx="5111750" cy="493871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84" name="Shape 8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3216211"/>
      </p:ext>
    </p:extLst>
  </p:cSld>
  <p:clrMapOvr>
    <a:masterClrMapping/>
  </p:clrMapOvr>
  <p:transition spd="med"/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Shape 86"/>
          <p:cNvSpPr>
            <a:spLocks noGrp="1"/>
          </p:cNvSpPr>
          <p:nvPr>
            <p:ph type="title"/>
          </p:nvPr>
        </p:nvSpPr>
        <p:spPr>
          <a:xfrm>
            <a:off x="1792289" y="3600450"/>
            <a:ext cx="5486401" cy="425054"/>
          </a:xfrm>
          <a:prstGeom prst="rect">
            <a:avLst/>
          </a:prstGeom>
        </p:spPr>
        <p:txBody>
          <a:bodyPr anchor="b"/>
          <a:lstStyle>
            <a:lvl1pPr>
              <a:defRPr sz="1500">
                <a:latin typeface="Flanders Art Sans Bold"/>
                <a:ea typeface="Flanders Art Sans Bold"/>
                <a:cs typeface="Flanders Art Sans Bold"/>
                <a:sym typeface="Flanders Art Sans Bold"/>
              </a:defRPr>
            </a:lvl1pPr>
          </a:lstStyle>
          <a:p>
            <a:pPr lvl="0">
              <a:defRPr sz="1800" b="0"/>
            </a:pPr>
            <a:r>
              <a:rPr sz="1500" b="1"/>
              <a:t>Titeltekst</a:t>
            </a:r>
          </a:p>
        </p:txBody>
      </p:sp>
      <p:sp>
        <p:nvSpPr>
          <p:cNvPr id="87" name="Shape 87"/>
          <p:cNvSpPr>
            <a:spLocks noGrp="1"/>
          </p:cNvSpPr>
          <p:nvPr>
            <p:ph type="body" idx="1"/>
          </p:nvPr>
        </p:nvSpPr>
        <p:spPr>
          <a:xfrm>
            <a:off x="1792289" y="4025503"/>
            <a:ext cx="5486401" cy="60364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225"/>
              </a:spcBef>
              <a:buSzTx/>
              <a:buFontTx/>
              <a:buNone/>
              <a:defRPr sz="1050"/>
            </a:lvl1pPr>
            <a:lvl2pPr marL="0" indent="342900">
              <a:spcBef>
                <a:spcPts val="225"/>
              </a:spcBef>
              <a:buSzTx/>
              <a:buFontTx/>
              <a:buNone/>
              <a:defRPr sz="1050"/>
            </a:lvl2pPr>
            <a:lvl3pPr marL="0" indent="685800">
              <a:spcBef>
                <a:spcPts val="225"/>
              </a:spcBef>
              <a:buSzTx/>
              <a:buFontTx/>
              <a:buNone/>
              <a:defRPr sz="1050"/>
            </a:lvl3pPr>
            <a:lvl4pPr marL="0" indent="1028700">
              <a:spcBef>
                <a:spcPts val="225"/>
              </a:spcBef>
              <a:buSzTx/>
              <a:buFontTx/>
              <a:buNone/>
              <a:defRPr sz="1050"/>
            </a:lvl4pPr>
            <a:lvl5pPr marL="0" indent="1371600">
              <a:spcBef>
                <a:spcPts val="225"/>
              </a:spcBef>
              <a:buSzTx/>
              <a:buFontTx/>
              <a:buNone/>
              <a:defRPr sz="1050"/>
            </a:lvl5pPr>
          </a:lstStyle>
          <a:p>
            <a:pPr lvl="0">
              <a:defRPr sz="1800"/>
            </a:pPr>
            <a:r>
              <a:rPr sz="1050"/>
              <a:t>Hoofdtekst - niveau één</a:t>
            </a:r>
          </a:p>
          <a:p>
            <a:pPr lvl="1">
              <a:defRPr sz="1800"/>
            </a:pPr>
            <a:r>
              <a:rPr sz="1050"/>
              <a:t>Hoofdtekst - niveau twee</a:t>
            </a:r>
          </a:p>
          <a:p>
            <a:pPr lvl="2">
              <a:defRPr sz="1800"/>
            </a:pPr>
            <a:r>
              <a:rPr sz="1050"/>
              <a:t>Hoofdtekst - niveau drie</a:t>
            </a:r>
          </a:p>
          <a:p>
            <a:pPr lvl="3">
              <a:defRPr sz="1800"/>
            </a:pPr>
            <a:r>
              <a:rPr sz="1050"/>
              <a:t>Hoofdtekst - niveau vier</a:t>
            </a:r>
          </a:p>
          <a:p>
            <a:pPr lvl="4">
              <a:defRPr sz="1800"/>
            </a:pPr>
            <a:r>
              <a:rPr sz="1050"/>
              <a:t>Hoofdtekst - niveau vijf</a:t>
            </a:r>
          </a:p>
        </p:txBody>
      </p:sp>
      <p:sp>
        <p:nvSpPr>
          <p:cNvPr id="88" name="Shape 8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38256625"/>
      </p:ext>
    </p:extLst>
  </p:cSld>
  <p:clrMapOvr>
    <a:masterClrMapping/>
  </p:clrMapOvr>
  <p:transition spd="med"/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91" name="Shape 9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92" name="Shape 9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7918175"/>
      </p:ext>
    </p:extLst>
  </p:cSld>
  <p:clrMapOvr>
    <a:masterClrMapping/>
  </p:clrMapOvr>
  <p:transition spd="med"/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4800602"/>
          </a:xfrm>
          <a:prstGeom prst="rect">
            <a:avLst/>
          </a:prstGeom>
        </p:spPr>
        <p:txBody>
          <a:bodyPr/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95" name="Shape 95"/>
          <p:cNvSpPr>
            <a:spLocks noGrp="1"/>
          </p:cNvSpPr>
          <p:nvPr>
            <p:ph type="body" idx="1"/>
          </p:nvPr>
        </p:nvSpPr>
        <p:spPr>
          <a:xfrm>
            <a:off x="457200" y="205979"/>
            <a:ext cx="6019800" cy="493752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96" name="Shape 9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26608166"/>
      </p:ext>
    </p:extLst>
  </p:cSld>
  <p:clrMapOvr>
    <a:masterClrMapping/>
  </p:clrMapOvr>
  <p:transition spd="med"/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Program Slide_Vlaanderen Verbon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378A10B1-FED0-4DA5-9A4F-4545323592F3}"/>
              </a:ext>
            </a:extLst>
          </p:cNvPr>
          <p:cNvSpPr txBox="1"/>
          <p:nvPr userDrawn="1"/>
        </p:nvSpPr>
        <p:spPr>
          <a:xfrm>
            <a:off x="1436079" y="930652"/>
            <a:ext cx="526952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sz="1050" dirty="0"/>
          </a:p>
        </p:txBody>
      </p:sp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827530FD-0126-417D-B14A-F28B240514E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0" y="4868004"/>
            <a:ext cx="4572000" cy="274637"/>
          </a:xfrm>
        </p:spPr>
        <p:txBody>
          <a:bodyPr/>
          <a:lstStyle>
            <a:lvl1pPr algn="l">
              <a:defRPr/>
            </a:lvl1pPr>
          </a:lstStyle>
          <a:p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F9A8218-D333-421F-B287-4308728C9D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477909" y="323573"/>
            <a:ext cx="7374778" cy="591132"/>
          </a:xfrm>
        </p:spPr>
        <p:txBody>
          <a:bodyPr/>
          <a:lstStyle>
            <a:lvl1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514350" rtl="0" eaLnBrk="1" latinLnBrk="0" hangingPunct="1">
              <a:buFontTx/>
              <a:buNone/>
              <a:defRPr lang="nl-NL" sz="21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514350" rtl="0" eaLnBrk="1" latinLnBrk="0" hangingPunct="1">
              <a:buFontTx/>
              <a:buNone/>
              <a:defRPr lang="nl-BE" sz="21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hoofdtitel toe te voegen</a:t>
            </a:r>
            <a:endParaRPr lang="nl-BE" dirty="0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3F1DFF9D-4553-4CC5-BA5C-B8A65EEE63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477910" y="1053812"/>
            <a:ext cx="7374777" cy="274637"/>
          </a:xfrm>
        </p:spPr>
        <p:txBody>
          <a:bodyPr/>
          <a:lstStyle>
            <a:lvl1pPr marL="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16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32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48000" indent="0">
              <a:buFontTx/>
              <a:buNone/>
              <a:defRPr lang="nl-NL" sz="1013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64000" indent="0">
              <a:buFontTx/>
              <a:buNone/>
              <a:defRPr lang="nl-BE" sz="1013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 dirty="0"/>
              <a:t>Klik hier om een eventuele tussentitel toe te voegen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D83F0D27-B89B-4406-9AC1-2344EBE7404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477963" y="1516873"/>
            <a:ext cx="7374724" cy="2650316"/>
          </a:xfrm>
        </p:spPr>
        <p:txBody>
          <a:bodyPr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8073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7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Titel Patro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BFC7578-D2D4-4FD7-94D4-249E9425DBA7}"/>
              </a:ext>
            </a:extLst>
          </p:cNvPr>
          <p:cNvGrpSpPr>
            <a:grpSpLocks noChangeAspect="1"/>
          </p:cNvGrpSpPr>
          <p:nvPr userDrawn="1"/>
        </p:nvGrpSpPr>
        <p:grpSpPr>
          <a:xfrm>
            <a:off x="-1" y="1"/>
            <a:ext cx="9144002" cy="5143500"/>
            <a:chOff x="705255" y="97277"/>
            <a:chExt cx="5836597" cy="3283085"/>
          </a:xfrm>
          <a:noFill/>
        </p:grpSpPr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57D20F1A-942E-467D-8FEB-0AB9D32F865C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l="45731" t="42477" r="51216" b="51808"/>
            <a:stretch/>
          </p:blipFill>
          <p:spPr>
            <a:xfrm>
              <a:off x="705255" y="97277"/>
              <a:ext cx="5836597" cy="3283084"/>
            </a:xfrm>
            <a:prstGeom prst="rect">
              <a:avLst/>
            </a:prstGeom>
          </p:spPr>
        </p:pic>
        <p:pic>
          <p:nvPicPr>
            <p:cNvPr id="9" name="Graphic 8">
              <a:extLst>
                <a:ext uri="{FF2B5EF4-FFF2-40B4-BE49-F238E27FC236}">
                  <a16:creationId xmlns:a16="http://schemas.microsoft.com/office/drawing/2014/main" id="{EF2BBE1E-1590-446B-8050-39CE8A2F4E2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48318" t="42477" r="48629" b="51808"/>
            <a:stretch/>
          </p:blipFill>
          <p:spPr>
            <a:xfrm flipH="1">
              <a:off x="705255" y="97277"/>
              <a:ext cx="5836597" cy="3283085"/>
            </a:xfrm>
            <a:prstGeom prst="rect">
              <a:avLst/>
            </a:prstGeom>
          </p:spPr>
        </p:pic>
      </p:grpSp>
      <p:sp>
        <p:nvSpPr>
          <p:cNvPr id="3" name="Tijdelijke aanduiding voor tekst 3">
            <a:extLst>
              <a:ext uri="{FF2B5EF4-FFF2-40B4-BE49-F238E27FC236}">
                <a16:creationId xmlns:a16="http://schemas.microsoft.com/office/drawing/2014/main" id="{C3CEDB31-424E-4E78-B055-9D8DABF5770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844801" y="3268980"/>
            <a:ext cx="5299201" cy="1029577"/>
          </a:xfrm>
          <a:solidFill>
            <a:srgbClr val="FFEB00"/>
          </a:solidFill>
        </p:spPr>
        <p:txBody>
          <a:bodyPr lIns="216000" tIns="216000" rIns="792000" bIns="216000" anchor="ctr">
            <a:normAutofit/>
          </a:bodyPr>
          <a:lstStyle>
            <a:lvl1pPr marL="0" indent="0" algn="l" defTabSz="685783" rtl="0" eaLnBrk="1" latinLnBrk="0" hangingPunct="1">
              <a:lnSpc>
                <a:spcPct val="100000"/>
              </a:lnSpc>
              <a:buFontTx/>
              <a:buNone/>
              <a:defRPr lang="nl-NL" sz="3600" b="1" kern="1200" dirty="0" smtClean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0" indent="0" algn="l" defTabSz="685783" rtl="0" eaLnBrk="1" latinLnBrk="0" hangingPunct="1">
              <a:buFontTx/>
              <a:buNone/>
              <a:defRPr lang="nl-NL" sz="28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0" indent="0" algn="l" defTabSz="685783" rtl="0" eaLnBrk="1" latinLnBrk="0" hangingPunct="1">
              <a:buFontTx/>
              <a:buNone/>
              <a:defRPr lang="nl-BE" sz="2800" b="1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nl-NL"/>
              <a:t>Subtitel</a:t>
            </a:r>
            <a:endParaRPr lang="nl-BE"/>
          </a:p>
        </p:txBody>
      </p:sp>
      <p:sp>
        <p:nvSpPr>
          <p:cNvPr id="6" name="Rechthoek 6">
            <a:extLst>
              <a:ext uri="{FF2B5EF4-FFF2-40B4-BE49-F238E27FC236}">
                <a16:creationId xmlns:a16="http://schemas.microsoft.com/office/drawing/2014/main" id="{E423B54A-434E-4870-B2F2-5857F82B4E2C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7" name="Tijdelijke aanduiding voor dianummer 5">
            <a:extLst>
              <a:ext uri="{FF2B5EF4-FFF2-40B4-BE49-F238E27FC236}">
                <a16:creationId xmlns:a16="http://schemas.microsoft.com/office/drawing/2014/main" id="{EC89C4FA-B0E4-4823-BF2A-0719B05069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noFill/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20102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12BA3-1A59-4106-AB0B-121C907F47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C52538-1FF6-4A48-B824-17232198D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47F7F-BD98-45A3-9CB5-738FC09F80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5" name="Tijdelijke aanduiding voor tekst 2">
            <a:extLst>
              <a:ext uri="{FF2B5EF4-FFF2-40B4-BE49-F238E27FC236}">
                <a16:creationId xmlns:a16="http://schemas.microsoft.com/office/drawing/2014/main" id="{7BE2456B-919F-4C28-B6F2-477203DFD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194197"/>
            <a:ext cx="7886700" cy="3438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75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oventitel + Inhou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088BA-50E3-453A-B4A0-8CCF8ED49B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9A00E47-68C0-4DBD-AB0F-CD7342B025EA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8650" y="1194197"/>
            <a:ext cx="7886700" cy="3438525"/>
          </a:xfrm>
        </p:spPr>
        <p:txBody>
          <a:bodyPr/>
          <a:lstStyle>
            <a:lvl1pPr>
              <a:defRPr u="none"/>
            </a:lvl1pPr>
          </a:lstStyle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C8409B7C-6B97-4FAC-AD35-6F8F386B3C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1203136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BACB4-A827-476B-A480-75BFBEF64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C9F335-3273-4667-AD8D-2C4BE24F148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EB5C17-7629-4682-8F5F-4423A21D776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232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+ Boven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0088BA-50E3-453A-B4A0-8CCF8ED49B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7459" y="552265"/>
            <a:ext cx="7886700" cy="527633"/>
          </a:xfrm>
          <a:prstGeom prst="rect">
            <a:avLst/>
          </a:prstGeom>
        </p:spPr>
        <p:txBody>
          <a:bodyPr anchor="t"/>
          <a:lstStyle>
            <a:lvl1pPr>
              <a:defRPr/>
            </a:lvl1pPr>
          </a:lstStyle>
          <a:p>
            <a:r>
              <a:rPr lang="nl-NL"/>
              <a:t>Hoofdtitel</a:t>
            </a:r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4EBF8E1-91F2-4E4B-AF7C-1A2084AB5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EA04B5B-B226-4E77-B512-C407B06E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BE038-A425-4CC0-917A-1DC3ED725B2E}" type="slidenum">
              <a:rPr lang="nl-BE" smtClean="0"/>
              <a:t>‹#›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6F45857B-E452-48F1-B0B6-4B82FEC46E0F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  <p:sp>
        <p:nvSpPr>
          <p:cNvPr id="12" name="Tijdelijke aanduiding voor tekst 9">
            <a:extLst>
              <a:ext uri="{FF2B5EF4-FFF2-40B4-BE49-F238E27FC236}">
                <a16:creationId xmlns:a16="http://schemas.microsoft.com/office/drawing/2014/main" id="{C8409B7C-6B97-4FAC-AD35-6F8F386B3CA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27460" y="276225"/>
            <a:ext cx="7886699" cy="276039"/>
          </a:xfrm>
        </p:spPr>
        <p:txBody>
          <a:bodyPr anchor="ctr">
            <a:normAutofit/>
          </a:bodyPr>
          <a:lstStyle>
            <a:lvl1pPr>
              <a:defRPr sz="1500" b="0" u="none" cap="all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nl-BE"/>
              <a:t>BOVENTITEL</a:t>
            </a:r>
          </a:p>
        </p:txBody>
      </p:sp>
    </p:spTree>
    <p:extLst>
      <p:ext uri="{BB962C8B-B14F-4D97-AF65-F5344CB8AC3E}">
        <p14:creationId xmlns:p14="http://schemas.microsoft.com/office/powerpoint/2010/main" val="893292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31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15B9B0B-9FF8-4AB2-91EC-BFD234DA0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813197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7AD4BAC-B767-43E5-8F16-E582C148C4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194197"/>
            <a:ext cx="7886700" cy="3438525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nl-NL"/>
              <a:t>Eerste niveau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D5D5524-E479-4197-9F64-1F54DAFF60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29841" y="4758736"/>
            <a:ext cx="3625069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r>
              <a:rPr lang="nl-BE"/>
              <a:t>Voettekst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9B68AD4-8EA5-4A62-B9A6-94440AE012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85509" y="4758737"/>
            <a:ext cx="628650" cy="273844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r">
              <a:defRPr sz="900" b="1">
                <a:solidFill>
                  <a:schemeClr val="tx1"/>
                </a:solidFill>
                <a:latin typeface="+mj-lt"/>
              </a:defRPr>
            </a:lvl1pPr>
          </a:lstStyle>
          <a:p>
            <a:fld id="{1EABE038-A425-4CC0-917A-1DC3ED725B2E}" type="slidenum">
              <a:rPr lang="nl-BE" smtClean="0"/>
              <a:pPr/>
              <a:t>‹#›</a:t>
            </a:fld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40003012-7043-4113-8641-7860C8DEC246}"/>
              </a:ext>
            </a:extLst>
          </p:cNvPr>
          <p:cNvSpPr/>
          <p:nvPr userDrawn="1"/>
        </p:nvSpPr>
        <p:spPr>
          <a:xfrm>
            <a:off x="0" y="0"/>
            <a:ext cx="164592" cy="5143500"/>
          </a:xfrm>
          <a:prstGeom prst="rect">
            <a:avLst/>
          </a:prstGeom>
          <a:solidFill>
            <a:srgbClr val="FFE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sz="1050"/>
          </a:p>
        </p:txBody>
      </p:sp>
    </p:spTree>
    <p:extLst>
      <p:ext uri="{BB962C8B-B14F-4D97-AF65-F5344CB8AC3E}">
        <p14:creationId xmlns:p14="http://schemas.microsoft.com/office/powerpoint/2010/main" val="22122401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33" r:id="rId6"/>
    <p:sldLayoutId id="2147483734" r:id="rId7"/>
    <p:sldLayoutId id="2147483679" r:id="rId8"/>
    <p:sldLayoutId id="2147483726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  <p:sldLayoutId id="2147483689" r:id="rId18"/>
    <p:sldLayoutId id="2147483690" r:id="rId19"/>
    <p:sldLayoutId id="2147483691" r:id="rId20"/>
    <p:sldLayoutId id="2147483692" r:id="rId21"/>
    <p:sldLayoutId id="2147483693" r:id="rId22"/>
    <p:sldLayoutId id="2147483694" r:id="rId23"/>
    <p:sldLayoutId id="2147483695" r:id="rId24"/>
    <p:sldLayoutId id="2147483696" r:id="rId25"/>
    <p:sldLayoutId id="2147483697" r:id="rId26"/>
    <p:sldLayoutId id="2147483698" r:id="rId27"/>
    <p:sldLayoutId id="2147483699" r:id="rId28"/>
    <p:sldLayoutId id="2147483700" r:id="rId2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u="none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j-lt"/>
          <a:ea typeface="+mj-ea"/>
          <a:cs typeface="+mj-cs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spcAft>
          <a:spcPts val="0"/>
        </a:spcAft>
        <a:buFont typeface="Arial" panose="020B0604020202020204" pitchFamily="34" charset="0"/>
        <a:buNone/>
        <a:defRPr sz="1800" u="none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1pPr>
      <a:lvl2pPr marL="27000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1"/>
        </a:buClr>
        <a:buSzPct val="100000"/>
        <a:buFont typeface="Wingdings" panose="05000000000000000000" pitchFamily="2" charset="2"/>
        <a:buChar char="§"/>
        <a:defRPr sz="1500" u="none" kern="1200" baseline="0">
          <a:solidFill>
            <a:schemeClr val="tx1"/>
          </a:solidFill>
          <a:uFill>
            <a:solidFill>
              <a:schemeClr val="accent1"/>
            </a:solidFill>
          </a:uFill>
          <a:latin typeface="+mn-lt"/>
          <a:ea typeface="+mn-ea"/>
          <a:cs typeface="+mn-cs"/>
        </a:defRPr>
      </a:lvl2pPr>
      <a:lvl3pPr marL="48600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1350" b="0" u="none" kern="1200" baseline="0">
          <a:solidFill>
            <a:schemeClr val="tx1"/>
          </a:solidFill>
          <a:uFill>
            <a:solidFill>
              <a:schemeClr val="accent3"/>
            </a:solidFill>
          </a:uFill>
          <a:latin typeface="+mn-lt"/>
          <a:ea typeface="+mn-ea"/>
          <a:cs typeface="+mn-cs"/>
        </a:defRPr>
      </a:lvl3pPr>
      <a:lvl4pPr marL="70200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tx2"/>
        </a:buClr>
        <a:buSzPct val="100000"/>
        <a:buFont typeface="Wingdings" panose="05000000000000000000" pitchFamily="2" charset="2"/>
        <a:buChar char="§"/>
        <a:defRPr sz="1200" u="none" kern="1200" baseline="0">
          <a:solidFill>
            <a:schemeClr val="tx1"/>
          </a:solidFill>
          <a:uFill>
            <a:solidFill>
              <a:schemeClr val="accent3"/>
            </a:solidFill>
          </a:uFill>
          <a:latin typeface="+mn-lt"/>
          <a:ea typeface="+mn-ea"/>
          <a:cs typeface="+mn-cs"/>
        </a:defRPr>
      </a:lvl4pPr>
      <a:lvl5pPr marL="91800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2"/>
        </a:buClr>
        <a:buSzPct val="100000"/>
        <a:buFont typeface="Wingdings" panose="05000000000000000000" pitchFamily="2" charset="2"/>
        <a:buChar char="§"/>
        <a:defRPr sz="1050" b="0" u="none" kern="1200" baseline="0">
          <a:solidFill>
            <a:schemeClr val="tx1"/>
          </a:solidFill>
          <a:uFill>
            <a:solidFill>
              <a:schemeClr val="accent3"/>
            </a:solidFill>
          </a:u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9">
          <p15:clr>
            <a:srgbClr val="F26B43"/>
          </p15:clr>
        </p15:guide>
        <p15:guide id="2" pos="7151">
          <p15:clr>
            <a:srgbClr val="F26B43"/>
          </p15:clr>
        </p15:guide>
        <p15:guide id="4" orient="horz" pos="3906">
          <p15:clr>
            <a:srgbClr val="F26B43"/>
          </p15:clr>
        </p15:guide>
        <p15:guide id="5" orient="horz" pos="1003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6905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3"/>
            <a:ext cx="2133600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5093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transition spd="med"/>
  <p:hf hdr="0" ftr="0" dt="0"/>
  <p:txStyles>
    <p:titleStyle>
      <a:lvl1pPr>
        <a:defRPr sz="33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33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33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33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33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33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33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33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33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257175" indent="-257175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587828" indent="-244928">
        <a:spcBef>
          <a:spcPts val="525"/>
        </a:spcBef>
        <a:buSzPct val="100000"/>
        <a:buFont typeface="Arial"/>
        <a:buChar char="–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914400" indent="-22860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303020" indent="-274320">
        <a:spcBef>
          <a:spcPts val="525"/>
        </a:spcBef>
        <a:buSzPct val="100000"/>
        <a:buFont typeface="Arial"/>
        <a:buChar char="–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1645920" indent="-274320">
        <a:spcBef>
          <a:spcPts val="525"/>
        </a:spcBef>
        <a:buSzPct val="100000"/>
        <a:buFont typeface="Arial"/>
        <a:buChar char="»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1988820" indent="-27432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2331720" indent="-27432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2674619" indent="-274319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3017519" indent="-274319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3429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685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0287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17145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057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24003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/>
          </p:cNvSpPr>
          <p:nvPr>
            <p:ph type="title"/>
          </p:nvPr>
        </p:nvSpPr>
        <p:spPr>
          <a:xfrm>
            <a:off x="457200" y="69057"/>
            <a:ext cx="8229600" cy="1131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 b="0"/>
            </a:pPr>
            <a:r>
              <a:rPr sz="3300" b="1"/>
              <a:t>Titeltekst</a:t>
            </a:r>
          </a:p>
        </p:txBody>
      </p:sp>
      <p:sp>
        <p:nvSpPr>
          <p:cNvPr id="4" name="Shape 4"/>
          <p:cNvSpPr>
            <a:spLocks noGrp="1"/>
          </p:cNvSpPr>
          <p:nvPr>
            <p:ph type="body" idx="1"/>
          </p:nvPr>
        </p:nvSpPr>
        <p:spPr>
          <a:xfrm>
            <a:off x="457200" y="1200150"/>
            <a:ext cx="8229600" cy="39433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2400"/>
              <a:t>Hoofdtekst - niveau één</a:t>
            </a:r>
          </a:p>
          <a:p>
            <a:pPr lvl="1">
              <a:defRPr sz="1800"/>
            </a:pPr>
            <a:r>
              <a:rPr sz="2400"/>
              <a:t>Hoofdtekst - niveau twee</a:t>
            </a:r>
          </a:p>
          <a:p>
            <a:pPr lvl="2">
              <a:defRPr sz="1800"/>
            </a:pPr>
            <a:r>
              <a:rPr sz="2400"/>
              <a:t>Hoofdtekst - niveau drie</a:t>
            </a:r>
          </a:p>
          <a:p>
            <a:pPr lvl="3">
              <a:defRPr sz="1800"/>
            </a:pPr>
            <a:r>
              <a:rPr sz="2400"/>
              <a:t>Hoofdtekst - niveau vier</a:t>
            </a:r>
          </a:p>
          <a:p>
            <a:pPr lvl="4">
              <a:defRPr sz="1800"/>
            </a:pPr>
            <a:r>
              <a:rPr sz="2400"/>
              <a:t>Hoofdtekst - niveau vijf</a:t>
            </a:r>
          </a:p>
        </p:txBody>
      </p:sp>
      <p:sp>
        <p:nvSpPr>
          <p:cNvPr id="5" name="Shape 5"/>
          <p:cNvSpPr>
            <a:spLocks noGrp="1"/>
          </p:cNvSpPr>
          <p:nvPr>
            <p:ph type="sldNum" sz="quarter" idx="2"/>
          </p:nvPr>
        </p:nvSpPr>
        <p:spPr>
          <a:xfrm>
            <a:off x="6553200" y="4767263"/>
            <a:ext cx="2133600" cy="307777"/>
          </a:xfrm>
          <a:prstGeom prst="rect">
            <a:avLst/>
          </a:prstGeom>
          <a:ln w="12700">
            <a:miter lim="400000"/>
          </a:ln>
        </p:spPr>
        <p:txBody>
          <a:bodyPr lIns="45719" rIns="45719">
            <a:spAutoFit/>
          </a:bodyPr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6851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6" r:id="rId2"/>
    <p:sldLayoutId id="2147483718" r:id="rId3"/>
    <p:sldLayoutId id="2147483719" r:id="rId4"/>
    <p:sldLayoutId id="2147483720" r:id="rId5"/>
    <p:sldLayoutId id="2147483721" r:id="rId6"/>
    <p:sldLayoutId id="2147483722" r:id="rId7"/>
    <p:sldLayoutId id="2147483723" r:id="rId8"/>
    <p:sldLayoutId id="2147483724" r:id="rId9"/>
  </p:sldLayoutIdLst>
  <p:transition spd="med"/>
  <p:hf hdr="0" ftr="0" dt="0"/>
  <p:txStyles>
    <p:titleStyle>
      <a:lvl1pPr>
        <a:defRPr sz="3300" b="1">
          <a:latin typeface="Flanders Art Sans"/>
          <a:ea typeface="Flanders Art Sans"/>
          <a:cs typeface="Flanders Art Sans"/>
          <a:sym typeface="Flanders Art Sans"/>
        </a:defRPr>
      </a:lvl1pPr>
      <a:lvl2pPr>
        <a:defRPr sz="3300" b="1">
          <a:latin typeface="Flanders Art Sans"/>
          <a:ea typeface="Flanders Art Sans"/>
          <a:cs typeface="Flanders Art Sans"/>
          <a:sym typeface="Flanders Art Sans"/>
        </a:defRPr>
      </a:lvl2pPr>
      <a:lvl3pPr>
        <a:defRPr sz="3300" b="1">
          <a:latin typeface="Flanders Art Sans"/>
          <a:ea typeface="Flanders Art Sans"/>
          <a:cs typeface="Flanders Art Sans"/>
          <a:sym typeface="Flanders Art Sans"/>
        </a:defRPr>
      </a:lvl3pPr>
      <a:lvl4pPr>
        <a:defRPr sz="3300" b="1">
          <a:latin typeface="Flanders Art Sans"/>
          <a:ea typeface="Flanders Art Sans"/>
          <a:cs typeface="Flanders Art Sans"/>
          <a:sym typeface="Flanders Art Sans"/>
        </a:defRPr>
      </a:lvl4pPr>
      <a:lvl5pPr>
        <a:defRPr sz="3300" b="1">
          <a:latin typeface="Flanders Art Sans"/>
          <a:ea typeface="Flanders Art Sans"/>
          <a:cs typeface="Flanders Art Sans"/>
          <a:sym typeface="Flanders Art Sans"/>
        </a:defRPr>
      </a:lvl5pPr>
      <a:lvl6pPr>
        <a:defRPr sz="3300" b="1">
          <a:latin typeface="Flanders Art Sans"/>
          <a:ea typeface="Flanders Art Sans"/>
          <a:cs typeface="Flanders Art Sans"/>
          <a:sym typeface="Flanders Art Sans"/>
        </a:defRPr>
      </a:lvl6pPr>
      <a:lvl7pPr>
        <a:defRPr sz="3300" b="1">
          <a:latin typeface="Flanders Art Sans"/>
          <a:ea typeface="Flanders Art Sans"/>
          <a:cs typeface="Flanders Art Sans"/>
          <a:sym typeface="Flanders Art Sans"/>
        </a:defRPr>
      </a:lvl7pPr>
      <a:lvl8pPr>
        <a:defRPr sz="3300" b="1">
          <a:latin typeface="Flanders Art Sans"/>
          <a:ea typeface="Flanders Art Sans"/>
          <a:cs typeface="Flanders Art Sans"/>
          <a:sym typeface="Flanders Art Sans"/>
        </a:defRPr>
      </a:lvl8pPr>
      <a:lvl9pPr>
        <a:defRPr sz="3300" b="1">
          <a:latin typeface="Flanders Art Sans"/>
          <a:ea typeface="Flanders Art Sans"/>
          <a:cs typeface="Flanders Art Sans"/>
          <a:sym typeface="Flanders Art Sans"/>
        </a:defRPr>
      </a:lvl9pPr>
    </p:titleStyle>
    <p:bodyStyle>
      <a:lvl1pPr marL="257175" indent="-257175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1pPr>
      <a:lvl2pPr marL="587828" indent="-244928">
        <a:spcBef>
          <a:spcPts val="525"/>
        </a:spcBef>
        <a:buSzPct val="100000"/>
        <a:buFont typeface="Arial"/>
        <a:buChar char="–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2pPr>
      <a:lvl3pPr marL="914400" indent="-22860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3pPr>
      <a:lvl4pPr marL="1303020" indent="-274320">
        <a:spcBef>
          <a:spcPts val="525"/>
        </a:spcBef>
        <a:buSzPct val="100000"/>
        <a:buFont typeface="Arial"/>
        <a:buChar char="–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4pPr>
      <a:lvl5pPr marL="1645920" indent="-274320">
        <a:spcBef>
          <a:spcPts val="525"/>
        </a:spcBef>
        <a:buSzPct val="100000"/>
        <a:buFont typeface="Arial"/>
        <a:buChar char="»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5pPr>
      <a:lvl6pPr marL="1988820" indent="-27432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6pPr>
      <a:lvl7pPr marL="2331720" indent="-274320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7pPr>
      <a:lvl8pPr marL="2674619" indent="-274319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8pPr>
      <a:lvl9pPr marL="3017519" indent="-274319">
        <a:spcBef>
          <a:spcPts val="525"/>
        </a:spcBef>
        <a:buSzPct val="100000"/>
        <a:buFont typeface="Arial"/>
        <a:buChar char="•"/>
        <a:defRPr sz="2400">
          <a:latin typeface="FlandersArtSans-Regular"/>
          <a:ea typeface="FlandersArtSans-Regular"/>
          <a:cs typeface="FlandersArtSans-Regular"/>
          <a:sym typeface="FlandersArtSans-Regular"/>
        </a:defRPr>
      </a:lvl9pPr>
    </p:bodyStyle>
    <p:otherStyle>
      <a:lvl1pPr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1pPr>
      <a:lvl2pPr indent="3429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2pPr>
      <a:lvl3pPr indent="6858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3pPr>
      <a:lvl4pPr indent="10287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4pPr>
      <a:lvl5pPr indent="13716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5pPr>
      <a:lvl6pPr indent="17145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6pPr>
      <a:lvl7pPr indent="20574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7pPr>
      <a:lvl8pPr indent="24003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8pPr>
      <a:lvl9pPr indent="2743200">
        <a:defRPr>
          <a:solidFill>
            <a:schemeClr val="tx1"/>
          </a:solidFill>
          <a:latin typeface="+mn-lt"/>
          <a:ea typeface="+mn-ea"/>
          <a:cs typeface="+mn-cs"/>
          <a:sym typeface="FlandersArtSans-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41.xml"/><Relationship Id="rId1" Type="http://schemas.openxmlformats.org/officeDocument/2006/relationships/themeOverride" Target="../theme/themeOverride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2">
            <a:extLst>
              <a:ext uri="{FF2B5EF4-FFF2-40B4-BE49-F238E27FC236}">
                <a16:creationId xmlns:a16="http://schemas.microsoft.com/office/drawing/2014/main" id="{70A56E74-8579-4187-901E-B16EC280C85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30" b="34973"/>
          <a:stretch/>
        </p:blipFill>
        <p:spPr>
          <a:xfrm>
            <a:off x="0" y="-833384"/>
            <a:ext cx="9144000" cy="68307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</p:pic>
      <p:sp>
        <p:nvSpPr>
          <p:cNvPr id="8" name="Titel 17">
            <a:extLst>
              <a:ext uri="{FF2B5EF4-FFF2-40B4-BE49-F238E27FC236}">
                <a16:creationId xmlns:a16="http://schemas.microsoft.com/office/drawing/2014/main" id="{B8EC18BA-5A9A-49AA-96B5-B503754EFDB7}"/>
              </a:ext>
            </a:extLst>
          </p:cNvPr>
          <p:cNvSpPr txBox="1">
            <a:spLocks/>
          </p:cNvSpPr>
          <p:nvPr/>
        </p:nvSpPr>
        <p:spPr>
          <a:xfrm>
            <a:off x="2668167" y="1574220"/>
            <a:ext cx="4104456" cy="1836204"/>
          </a:xfrm>
          <a:prstGeom prst="rect">
            <a:avLst/>
          </a:prstGeom>
          <a:solidFill>
            <a:srgbClr val="1E64C8"/>
          </a:solidFill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34289" rIns="34289" anchor="b" anchorCtr="0">
            <a:normAutofit/>
          </a:bodyPr>
          <a:lstStyle>
            <a:lvl1pPr>
              <a:defRPr sz="4400" b="1">
                <a:latin typeface="FlandersArtSans-Bold" panose="00000800000000000000" pitchFamily="2" charset="0"/>
                <a:ea typeface="Flanders Art Sans"/>
                <a:cs typeface="Flanders Art Sans"/>
                <a:sym typeface="Flanders Art Sans"/>
              </a:defRPr>
            </a:lvl1pPr>
            <a:lvl2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2pPr>
            <a:lvl3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3pPr>
            <a:lvl4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4pPr>
            <a:lvl5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5pPr>
            <a:lvl6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6pPr>
            <a:lvl7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7pPr>
            <a:lvl8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8pPr>
            <a:lvl9pPr>
              <a:defRPr sz="4400" b="1">
                <a:latin typeface="Flanders Art Sans"/>
                <a:ea typeface="Flanders Art Sans"/>
                <a:cs typeface="Flanders Art Sans"/>
                <a:sym typeface="Flanders Art Sans"/>
              </a:defRPr>
            </a:lvl9pPr>
          </a:lstStyle>
          <a:p>
            <a:pPr algn="ctr" defTabSz="685800">
              <a:buClrTx/>
            </a:pPr>
            <a:r>
              <a:rPr lang="nl-BE" sz="4275" b="0" dirty="0">
                <a:solidFill>
                  <a:srgbClr val="FFFFFF"/>
                </a:solidFill>
              </a:rPr>
              <a:t>ICEG</a:t>
            </a:r>
            <a:endParaRPr lang="nl-BE" sz="975" b="0" dirty="0">
              <a:solidFill>
                <a:srgbClr val="FFFFFF"/>
              </a:solidFill>
            </a:endParaRPr>
          </a:p>
          <a:p>
            <a:pPr algn="ctr" defTabSz="685800">
              <a:buClrTx/>
            </a:pPr>
            <a:r>
              <a:rPr lang="en-US" sz="3450" b="0" dirty="0">
                <a:solidFill>
                  <a:srgbClr val="FFFFFF"/>
                </a:solidFill>
              </a:rPr>
              <a:t>REVIEW COMITE</a:t>
            </a:r>
          </a:p>
          <a:p>
            <a:pPr algn="ctr" defTabSz="685800">
              <a:buClrTx/>
            </a:pPr>
            <a:r>
              <a:rPr lang="en-US" sz="2550" b="0" dirty="0">
                <a:solidFill>
                  <a:srgbClr val="FFFFFF"/>
                </a:solidFill>
              </a:rPr>
              <a:t>12/09/2024</a:t>
            </a:r>
            <a:endParaRPr lang="en-US" sz="1050" b="0" dirty="0">
              <a:solidFill>
                <a:srgbClr val="FFFFFF"/>
              </a:solidFill>
            </a:endParaRPr>
          </a:p>
          <a:p>
            <a:pPr defTabSz="685800">
              <a:buClrTx/>
            </a:pPr>
            <a:endParaRPr lang="en-US" sz="1050" b="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14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013" y="0"/>
            <a:ext cx="8229600" cy="883992"/>
          </a:xfrm>
        </p:spPr>
        <p:txBody>
          <a:bodyPr/>
          <a:lstStyle/>
          <a:p>
            <a:r>
              <a:rPr lang="nl-BE">
                <a:solidFill>
                  <a:schemeClr val="bg1"/>
                </a:solidFill>
              </a:rPr>
              <a:t>AGENDA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2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  <p:graphicFrame>
        <p:nvGraphicFramePr>
          <p:cNvPr id="7" name="Tabel 7">
            <a:extLst>
              <a:ext uri="{FF2B5EF4-FFF2-40B4-BE49-F238E27FC236}">
                <a16:creationId xmlns:a16="http://schemas.microsoft.com/office/drawing/2014/main" id="{529A68DA-3974-3010-0198-EB84FEEF77D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070018"/>
              </p:ext>
            </p:extLst>
          </p:nvPr>
        </p:nvGraphicFramePr>
        <p:xfrm>
          <a:off x="440266" y="968227"/>
          <a:ext cx="8381813" cy="244856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2540001">
                  <a:extLst>
                    <a:ext uri="{9D8B030D-6E8A-4147-A177-3AD203B41FA5}">
                      <a16:colId xmlns:a16="http://schemas.microsoft.com/office/drawing/2014/main" val="4059966620"/>
                    </a:ext>
                  </a:extLst>
                </a:gridCol>
                <a:gridCol w="2953173">
                  <a:extLst>
                    <a:ext uri="{9D8B030D-6E8A-4147-A177-3AD203B41FA5}">
                      <a16:colId xmlns:a16="http://schemas.microsoft.com/office/drawing/2014/main" val="710646957"/>
                    </a:ext>
                  </a:extLst>
                </a:gridCol>
                <a:gridCol w="2888639">
                  <a:extLst>
                    <a:ext uri="{9D8B030D-6E8A-4147-A177-3AD203B41FA5}">
                      <a16:colId xmlns:a16="http://schemas.microsoft.com/office/drawing/2014/main" val="1057423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nl-BE" dirty="0"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SPEAKER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dirty="0"/>
                        <a:t>TIMING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05049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 err="1"/>
                        <a:t>Welcome</a:t>
                      </a:r>
                      <a:endParaRPr lang="nl-B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Marc Bruyland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14u00 – 14u05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9549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STATUS of </a:t>
                      </a:r>
                      <a:r>
                        <a:rPr lang="nl-BE" sz="1100" dirty="0" err="1"/>
                        <a:t>the</a:t>
                      </a:r>
                      <a:r>
                        <a:rPr lang="nl-BE" sz="1100" dirty="0"/>
                        <a:t> ICEG </a:t>
                      </a:r>
                      <a:r>
                        <a:rPr lang="nl-BE" sz="1100" dirty="0" err="1"/>
                        <a:t>trajectories</a:t>
                      </a:r>
                      <a:endParaRPr lang="nl-BE" sz="1100" dirty="0"/>
                    </a:p>
                    <a:p>
                      <a:r>
                        <a:rPr lang="nl-BE" sz="1100" dirty="0"/>
                        <a:t>    </a:t>
                      </a:r>
                      <a:r>
                        <a:rPr lang="nl-BE" sz="1100" i="1" dirty="0"/>
                        <a:t>ICEG IMKL</a:t>
                      </a:r>
                      <a:endParaRPr lang="nl-B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100" dirty="0"/>
                    </a:p>
                    <a:p>
                      <a:r>
                        <a:rPr lang="nl-BE" sz="1100" dirty="0"/>
                        <a:t>Eveline Vlassenroot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nl-BE" sz="1100" dirty="0"/>
                    </a:p>
                    <a:p>
                      <a:r>
                        <a:rPr lang="nl-BE" sz="1100" dirty="0"/>
                        <a:t>14u05 – 14u10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0671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ICEG agreement 2024-2025</a:t>
                      </a:r>
                    </a:p>
                    <a:p>
                      <a:r>
                        <a:rPr lang="nl-BE" sz="1100" dirty="0"/>
                        <a:t>    </a:t>
                      </a:r>
                      <a:r>
                        <a:rPr lang="nl-BE" sz="1100" i="1" dirty="0"/>
                        <a:t>News </a:t>
                      </a:r>
                      <a:r>
                        <a:rPr lang="nl-BE" sz="1100" i="1" dirty="0" err="1"/>
                        <a:t>from</a:t>
                      </a:r>
                      <a:r>
                        <a:rPr lang="nl-BE" sz="1100" i="1" dirty="0"/>
                        <a:t> SPW?</a:t>
                      </a:r>
                      <a:endParaRPr lang="nl-BE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Marc Bruyland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14u10 – 14u20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80916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/>
                        <a:t>ICEG Management </a:t>
                      </a:r>
                      <a:r>
                        <a:rPr lang="nl-BE" sz="1100" dirty="0" err="1"/>
                        <a:t>Committee</a:t>
                      </a:r>
                      <a:r>
                        <a:rPr lang="nl-BE" sz="1100" dirty="0"/>
                        <a:t> 25/09</a:t>
                      </a:r>
                    </a:p>
                    <a:p>
                      <a:r>
                        <a:rPr lang="nl-BE" sz="1100" dirty="0"/>
                        <a:t>    </a:t>
                      </a:r>
                      <a:r>
                        <a:rPr lang="nl-BE" sz="1100" i="1" dirty="0" err="1"/>
                        <a:t>Preparations</a:t>
                      </a:r>
                      <a:r>
                        <a:rPr lang="nl-BE" sz="1100" i="1" dirty="0"/>
                        <a:t> </a:t>
                      </a:r>
                      <a:r>
                        <a:rPr lang="nl-BE" sz="1100" i="1" dirty="0" err="1"/>
                        <a:t>and</a:t>
                      </a:r>
                      <a:r>
                        <a:rPr lang="nl-BE" sz="1100" i="1" dirty="0"/>
                        <a:t> </a:t>
                      </a:r>
                      <a:r>
                        <a:rPr lang="nl-BE" sz="1100" i="1" dirty="0" err="1"/>
                        <a:t>messages</a:t>
                      </a:r>
                      <a:endParaRPr lang="nl-BE" sz="11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Review </a:t>
                      </a:r>
                      <a:r>
                        <a:rPr lang="nl-BE" sz="1100" dirty="0" err="1"/>
                        <a:t>Committee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14u20 – 14u30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386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nl-BE" sz="1100" dirty="0" err="1"/>
                        <a:t>Other</a:t>
                      </a:r>
                      <a:r>
                        <a:rPr lang="nl-BE" sz="1100" dirty="0"/>
                        <a:t>?</a:t>
                      </a:r>
                    </a:p>
                    <a:p>
                      <a:endParaRPr lang="nl-BE" sz="11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Review </a:t>
                      </a:r>
                      <a:r>
                        <a:rPr lang="nl-BE" sz="1100" dirty="0" err="1"/>
                        <a:t>Committee</a:t>
                      </a:r>
                      <a:endParaRPr lang="nl-BE" sz="1100" dirty="0"/>
                    </a:p>
                    <a:p>
                      <a:endParaRPr lang="nl-BE" sz="1100" dirty="0" err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l-BE" sz="1100" dirty="0"/>
                        <a:t>14u30 – 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33872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4330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Welcome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3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057713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nl-BE">
                <a:solidFill>
                  <a:schemeClr val="bg1"/>
                </a:solidFill>
              </a:rPr>
              <a:t>STATUS of the ICEG trajectories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4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38202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rgbClr val="ACB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7108114" cy="883992"/>
          </a:xfrm>
        </p:spPr>
        <p:txBody>
          <a:bodyPr>
            <a:normAutofit fontScale="90000"/>
          </a:bodyPr>
          <a:lstStyle/>
          <a:p>
            <a:r>
              <a:rPr lang="nl-BE" dirty="0">
                <a:solidFill>
                  <a:schemeClr val="bg1"/>
                </a:solidFill>
              </a:rPr>
              <a:t>ICEG IMKL </a:t>
            </a:r>
            <a:br>
              <a:rPr lang="nl-BE" dirty="0">
                <a:solidFill>
                  <a:schemeClr val="bg1"/>
                </a:solidFill>
              </a:rPr>
            </a:br>
            <a:r>
              <a:rPr lang="nl-BE" i="1" dirty="0">
                <a:solidFill>
                  <a:schemeClr val="bg1"/>
                </a:solidFill>
              </a:rPr>
              <a:t>(Ivy Van De Kerchove / Eveline Vlassenroot)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5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04652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6FA6F6-7C6F-F9DB-4275-833F6ED8E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3628" y="69058"/>
            <a:ext cx="6777372" cy="612483"/>
          </a:xfrm>
        </p:spPr>
        <p:txBody>
          <a:bodyPr>
            <a:normAutofit/>
          </a:bodyPr>
          <a:lstStyle/>
          <a:p>
            <a:r>
              <a:rPr lang="nl-BE" sz="3000" dirty="0">
                <a:solidFill>
                  <a:srgbClr val="373636"/>
                </a:solidFill>
              </a:rPr>
              <a:t>Update IMKL</a:t>
            </a:r>
            <a:endParaRPr lang="nl-BE" sz="3000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BB13DA2-28BC-7F03-83A8-FD607BCA9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85646" y="789552"/>
            <a:ext cx="6534726" cy="4284890"/>
          </a:xfrm>
        </p:spPr>
        <p:txBody>
          <a:bodyPr>
            <a:normAutofit/>
          </a:bodyPr>
          <a:lstStyle/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0283196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ICEG Agreement 2024-2025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7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7059669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nl-BE" dirty="0">
                <a:solidFill>
                  <a:schemeClr val="bg1"/>
                </a:solidFill>
              </a:rPr>
              <a:t>ICEG Management </a:t>
            </a:r>
            <a:r>
              <a:rPr lang="nl-BE" dirty="0" err="1">
                <a:solidFill>
                  <a:schemeClr val="bg1"/>
                </a:solidFill>
              </a:rPr>
              <a:t>Committee</a:t>
            </a:r>
            <a:endParaRPr lang="nl-BE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8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6041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64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C5FF2-0BDE-46B2-8157-D4A9F886C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646" y="2031690"/>
            <a:ext cx="6172200" cy="883992"/>
          </a:xfrm>
        </p:spPr>
        <p:txBody>
          <a:bodyPr lIns="45719" tIns="45720" rIns="45719" bIns="45720" anchor="ctr">
            <a:normAutofit/>
          </a:bodyPr>
          <a:lstStyle/>
          <a:p>
            <a:r>
              <a:rPr lang="nl-BE" dirty="0" err="1">
                <a:solidFill>
                  <a:schemeClr val="bg1"/>
                </a:solidFill>
              </a:rPr>
              <a:t>Other</a:t>
            </a:r>
            <a:r>
              <a:rPr lang="nl-BE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78014-F370-4A60-B720-855710F01105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defTabSz="685800">
              <a:buClrTx/>
              <a:defRPr/>
            </a:pPr>
            <a:fld id="{86CB4B4D-7CA3-9044-876B-883B54F8677D}" type="slidenum">
              <a:rPr lang="nl-BE" sz="1350">
                <a:solidFill>
                  <a:sysClr val="windowText" lastClr="000000"/>
                </a:solidFill>
                <a:latin typeface="FlandersArtSans-Regular"/>
                <a:sym typeface="FlandersArtSans-Regular"/>
              </a:rPr>
              <a:pPr defTabSz="685800">
                <a:buClrTx/>
                <a:defRPr/>
              </a:pPr>
              <a:t>9</a:t>
            </a:fld>
            <a:endParaRPr lang="nl-BE" sz="1350" dirty="0">
              <a:solidFill>
                <a:sysClr val="windowText" lastClr="000000"/>
              </a:solidFill>
              <a:latin typeface="FlandersArtSans-Regular"/>
              <a:sym typeface="FlandersArtSans-Regular"/>
            </a:endParaRPr>
          </a:p>
        </p:txBody>
      </p:sp>
    </p:spTree>
    <p:extLst>
      <p:ext uri="{BB962C8B-B14F-4D97-AF65-F5344CB8AC3E}">
        <p14:creationId xmlns:p14="http://schemas.microsoft.com/office/powerpoint/2010/main" val="21160346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 spd="med"/>
</p:sld>
</file>

<file path=ppt/theme/theme1.xml><?xml version="1.0" encoding="utf-8"?>
<a:theme xmlns:a="http://schemas.openxmlformats.org/drawingml/2006/main" name="Digitaal Vlaanderen 2022 - Calibri - Algemeen">
  <a:themeElements>
    <a:clrScheme name="Digitaal Vlaanderen">
      <a:dk1>
        <a:srgbClr val="3C3D3C"/>
      </a:dk1>
      <a:lt1>
        <a:sysClr val="window" lastClr="FFFFFF"/>
      </a:lt1>
      <a:dk2>
        <a:srgbClr val="6D6E6D"/>
      </a:dk2>
      <a:lt2>
        <a:srgbClr val="F6F5F3"/>
      </a:lt2>
      <a:accent1>
        <a:srgbClr val="FFEB00"/>
      </a:accent1>
      <a:accent2>
        <a:srgbClr val="9D9E9D"/>
      </a:accent2>
      <a:accent3>
        <a:srgbClr val="FFF57F"/>
      </a:accent3>
      <a:accent4>
        <a:srgbClr val="2B979D"/>
      </a:accent4>
      <a:accent5>
        <a:srgbClr val="CECECE"/>
      </a:accent5>
      <a:accent6>
        <a:srgbClr val="FFFABF"/>
      </a:accent6>
      <a:hlink>
        <a:srgbClr val="3C96BE"/>
      </a:hlink>
      <a:folHlink>
        <a:srgbClr val="AA78AA"/>
      </a:folHlink>
    </a:clrScheme>
    <a:fontScheme name="Aangepast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 b="1" dirty="0" smtClean="0">
            <a:solidFill>
              <a:schemeClr val="tx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41275" cap="rnd">
          <a:solidFill>
            <a:schemeClr val="tx2"/>
          </a:solidFill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e_DigitaalVlaanderen_Calibri.potx" id="{C6495B09-771B-4E7F-B70A-BDD84635ED6B}" vid="{08812236-2AEC-45A8-968B-C45F367DB1ED}"/>
    </a:ext>
  </a:extLst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1_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FlandersArtSans-Regular"/>
            <a:ea typeface="FlandersArtSans-Regular"/>
            <a:cs typeface="FlandersArtSans-Regular"/>
            <a:sym typeface="FlandersArtSans-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AIVColors">
      <a:dk1>
        <a:srgbClr val="373636"/>
      </a:dk1>
      <a:lt1>
        <a:srgbClr val="FFFFFF"/>
      </a:lt1>
      <a:dk2>
        <a:srgbClr val="6B6B6B"/>
      </a:dk2>
      <a:lt2>
        <a:srgbClr val="F6F5F3"/>
      </a:lt2>
      <a:accent1>
        <a:srgbClr val="FFF200"/>
      </a:accent1>
      <a:accent2>
        <a:srgbClr val="373636"/>
      </a:accent2>
      <a:accent3>
        <a:srgbClr val="E5DA04"/>
      </a:accent3>
      <a:accent4>
        <a:srgbClr val="6B6B6B"/>
      </a:accent4>
      <a:accent5>
        <a:srgbClr val="D5D5D5"/>
      </a:accent5>
      <a:accent6>
        <a:srgbClr val="989898"/>
      </a:accent6>
      <a:hlink>
        <a:srgbClr val="3C96BE"/>
      </a:hlink>
      <a:folHlink>
        <a:srgbClr val="AA78A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gitaal Vlaanderen">
    <a:dk1>
      <a:srgbClr val="3C3D3C"/>
    </a:dk1>
    <a:lt1>
      <a:sysClr val="window" lastClr="FFFFFF"/>
    </a:lt1>
    <a:dk2>
      <a:srgbClr val="6D6E6D"/>
    </a:dk2>
    <a:lt2>
      <a:srgbClr val="F6F5F3"/>
    </a:lt2>
    <a:accent1>
      <a:srgbClr val="FFEB00"/>
    </a:accent1>
    <a:accent2>
      <a:srgbClr val="9D9E9D"/>
    </a:accent2>
    <a:accent3>
      <a:srgbClr val="FFF57F"/>
    </a:accent3>
    <a:accent4>
      <a:srgbClr val="2B979D"/>
    </a:accent4>
    <a:accent5>
      <a:srgbClr val="CECECE"/>
    </a:accent5>
    <a:accent6>
      <a:srgbClr val="FFFABF"/>
    </a:accent6>
    <a:hlink>
      <a:srgbClr val="3C96BE"/>
    </a:hlink>
    <a:folHlink>
      <a:srgbClr val="AA78AA"/>
    </a:folHlink>
  </a:clrScheme>
</a:themeOverride>
</file>

<file path=ppt/theme/themeOverride10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2.xml><?xml version="1.0" encoding="utf-8"?>
<a:themeOverride xmlns:a="http://schemas.openxmlformats.org/drawingml/2006/main">
  <a:clrScheme name="Digitaal Vlaanderen">
    <a:dk1>
      <a:srgbClr val="3C3D3C"/>
    </a:dk1>
    <a:lt1>
      <a:sysClr val="window" lastClr="FFFFFF"/>
    </a:lt1>
    <a:dk2>
      <a:srgbClr val="6D6E6D"/>
    </a:dk2>
    <a:lt2>
      <a:srgbClr val="F6F5F3"/>
    </a:lt2>
    <a:accent1>
      <a:srgbClr val="FFEB00"/>
    </a:accent1>
    <a:accent2>
      <a:srgbClr val="9D9E9D"/>
    </a:accent2>
    <a:accent3>
      <a:srgbClr val="FFF57F"/>
    </a:accent3>
    <a:accent4>
      <a:srgbClr val="2B979D"/>
    </a:accent4>
    <a:accent5>
      <a:srgbClr val="CECECE"/>
    </a:accent5>
    <a:accent6>
      <a:srgbClr val="FFFABF"/>
    </a:accent6>
    <a:hlink>
      <a:srgbClr val="3C96BE"/>
    </a:hlink>
    <a:folHlink>
      <a:srgbClr val="AA78AA"/>
    </a:folHlink>
  </a:clrScheme>
</a:themeOverride>
</file>

<file path=ppt/theme/themeOverride3.xml><?xml version="1.0" encoding="utf-8"?>
<a:themeOverride xmlns:a="http://schemas.openxmlformats.org/drawingml/2006/main">
  <a:clrScheme name="Digitaal Vlaanderen">
    <a:dk1>
      <a:srgbClr val="3C3D3C"/>
    </a:dk1>
    <a:lt1>
      <a:sysClr val="window" lastClr="FFFFFF"/>
    </a:lt1>
    <a:dk2>
      <a:srgbClr val="6D6E6D"/>
    </a:dk2>
    <a:lt2>
      <a:srgbClr val="F6F5F3"/>
    </a:lt2>
    <a:accent1>
      <a:srgbClr val="FFEB00"/>
    </a:accent1>
    <a:accent2>
      <a:srgbClr val="9D9E9D"/>
    </a:accent2>
    <a:accent3>
      <a:srgbClr val="FFF57F"/>
    </a:accent3>
    <a:accent4>
      <a:srgbClr val="2B979D"/>
    </a:accent4>
    <a:accent5>
      <a:srgbClr val="CECECE"/>
    </a:accent5>
    <a:accent6>
      <a:srgbClr val="FFFABF"/>
    </a:accent6>
    <a:hlink>
      <a:srgbClr val="3C96BE"/>
    </a:hlink>
    <a:folHlink>
      <a:srgbClr val="AA78AA"/>
    </a:folHlink>
  </a:clrScheme>
</a:themeOverride>
</file>

<file path=ppt/theme/themeOverride4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5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6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7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8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ppt/theme/themeOverride9.xml><?xml version="1.0" encoding="utf-8"?>
<a:themeOverride xmlns:a="http://schemas.openxmlformats.org/drawingml/2006/main">
  <a:clrScheme name="Default">
    <a:dk1>
      <a:srgbClr val="000000"/>
    </a:dk1>
    <a:lt1>
      <a:srgbClr val="FFFFFF"/>
    </a:lt1>
    <a:dk2>
      <a:srgbClr val="A7A7A7"/>
    </a:dk2>
    <a:lt2>
      <a:srgbClr val="535353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FF00FF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x0063_bw3 xmlns="d8af5a5f-e2e6-468c-9f28-f81d99523fed">
      <UserInfo>
        <DisplayName/>
        <AccountId xsi:nil="true"/>
        <AccountType/>
      </UserInfo>
    </_x0063_bw3>
    <y2ot xmlns="d8af5a5f-e2e6-468c-9f28-f81d99523fed" xsi:nil="true"/>
    <Comment xmlns="d8af5a5f-e2e6-468c-9f28-f81d99523fed" xsi:nil="true"/>
    <lcf76f155ced4ddcb4097134ff3c332f xmlns="d8af5a5f-e2e6-468c-9f28-f81d99523fed">
      <Terms xmlns="http://schemas.microsoft.com/office/infopath/2007/PartnerControls"/>
    </lcf76f155ced4ddcb4097134ff3c332f>
    <TaxCatchAll xmlns="9a9ec0f0-7796-43d0-ac1f-4c8c46ee0bd1" xsi:nil="true"/>
    <SharedWithUsers xmlns="abd5de4e-6ecd-4522-a9f4-1c24c7648312">
      <UserInfo>
        <DisplayName>Feremans Vincent</DisplayName>
        <AccountId>4885</AccountId>
        <AccountType/>
      </UserInfo>
      <UserInfo>
        <DisplayName>Dassonneville Yaron</DisplayName>
        <AccountId>4527</AccountId>
        <AccountType/>
      </UserInfo>
      <UserInfo>
        <DisplayName>Van der Haegen Liesbeth</DisplayName>
        <AccountId>4362</AccountId>
        <AccountType/>
      </UserInfo>
      <UserInfo>
        <DisplayName>Bahim Christophe</DisplayName>
        <AccountId>4932</AccountId>
        <AccountType/>
      </UserInfo>
      <UserInfo>
        <DisplayName>Vlassenroot Eveline</DisplayName>
        <AccountId>1524</AccountId>
        <AccountType/>
      </UserInfo>
      <UserInfo>
        <DisplayName>Buyle Raf</DisplayName>
        <AccountId>172</AccountId>
        <AccountType/>
      </UserInfo>
      <UserInfo>
        <DisplayName>Vercauteren Laurens</DisplayName>
        <AccountId>2318</AccountId>
        <AccountType/>
      </UserInfo>
      <UserInfo>
        <DisplayName>Tulpinck Mathieu</DisplayName>
        <AccountId>5899</AccountId>
        <AccountType/>
      </UserInfo>
      <UserInfo>
        <DisplayName>Van Compernolle Mathias</DisplayName>
        <AccountId>4523</AccountId>
        <AccountType/>
      </UserInfo>
      <UserInfo>
        <DisplayName>Thijs Geert</DisplayName>
        <AccountId>120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D2FA61B056BF04BB41EAF8746BED8CA" ma:contentTypeVersion="22" ma:contentTypeDescription="Create a new document." ma:contentTypeScope="" ma:versionID="e6f3883d4bc76a5bd37b5ec9c36964a6">
  <xsd:schema xmlns:xsd="http://www.w3.org/2001/XMLSchema" xmlns:xs="http://www.w3.org/2001/XMLSchema" xmlns:p="http://schemas.microsoft.com/office/2006/metadata/properties" xmlns:ns2="abd5de4e-6ecd-4522-a9f4-1c24c7648312" xmlns:ns3="d8af5a5f-e2e6-468c-9f28-f81d99523fed" xmlns:ns4="9a9ec0f0-7796-43d0-ac1f-4c8c46ee0bd1" targetNamespace="http://schemas.microsoft.com/office/2006/metadata/properties" ma:root="true" ma:fieldsID="4812b1bb33777c629d27b7bf78c9bdac" ns2:_="" ns3:_="" ns4:_="">
    <xsd:import namespace="abd5de4e-6ecd-4522-a9f4-1c24c7648312"/>
    <xsd:import namespace="d8af5a5f-e2e6-468c-9f28-f81d99523fed"/>
    <xsd:import namespace="9a9ec0f0-7796-43d0-ac1f-4c8c46ee0bd1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Location" minOccurs="0"/>
                <xsd:element ref="ns3:Comment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y2ot" minOccurs="0"/>
                <xsd:element ref="ns3:_x0063_bw3" minOccurs="0"/>
                <xsd:element ref="ns3:MediaLengthInSeconds" minOccurs="0"/>
                <xsd:element ref="ns4:TaxCatchAll" minOccurs="0"/>
                <xsd:element ref="ns3:lcf76f155ced4ddcb4097134ff3c332f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bd5de4e-6ecd-4522-a9f4-1c24c764831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af5a5f-e2e6-468c-9f28-f81d99523fe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MediaServiceAutoTags" ma:internalName="MediaServiceAutoTags" ma:readOnly="true">
      <xsd:simpleType>
        <xsd:restriction base="dms:Text"/>
      </xsd:simpleType>
    </xsd:element>
    <xsd:element name="MediaServiceOCR" ma:index="13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MediaServiceLocation" ma:internalName="MediaServiceLocation" ma:readOnly="true">
      <xsd:simpleType>
        <xsd:restriction base="dms:Text"/>
      </xsd:simpleType>
    </xsd:element>
    <xsd:element name="Comment" ma:index="16" nillable="true" ma:displayName="Comment" ma:description="Een woordje uitleg" ma:format="Dropdown" ma:internalName="Comment">
      <xsd:simpleType>
        <xsd:restriction base="dms:Text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y2ot" ma:index="21" nillable="true" ma:displayName="Date and Time" ma:internalName="y2ot">
      <xsd:simpleType>
        <xsd:restriction base="dms:DateTime"/>
      </xsd:simpleType>
    </xsd:element>
    <xsd:element name="_x0063_bw3" ma:index="22" nillable="true" ma:displayName="Person or Group" ma:list="UserInfo" ma:internalName="_x0063_bw3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ediaLengthInSeconds" ma:index="23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49ca8161-7180-459b-a0ef-1a71cf6ffea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a9ec0f0-7796-43d0-ac1f-4c8c46ee0bd1" elementFormDefault="qualified">
    <xsd:import namespace="http://schemas.microsoft.com/office/2006/documentManagement/types"/>
    <xsd:import namespace="http://schemas.microsoft.com/office/infopath/2007/PartnerControls"/>
    <xsd:element name="TaxCatchAll" ma:index="24" nillable="true" ma:displayName="Taxonomy Catch All Column" ma:hidden="true" ma:list="{c543d004-bb2f-4815-a5c5-8aeef379c125}" ma:internalName="TaxCatchAll" ma:showField="CatchAllData" ma:web="abd5de4e-6ecd-4522-a9f4-1c24c764831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66617D-0389-4682-8986-EEFD1F67AFF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7300C8-CFC5-4BAA-A080-49F5FEAB9CB4}">
  <ds:schemaRefs>
    <ds:schemaRef ds:uri="http://purl.org/dc/dcmitype/"/>
    <ds:schemaRef ds:uri="http://schemas.microsoft.com/office/2006/metadata/properties"/>
    <ds:schemaRef ds:uri="abd5de4e-6ecd-4522-a9f4-1c24c7648312"/>
    <ds:schemaRef ds:uri="d8af5a5f-e2e6-468c-9f28-f81d99523fed"/>
    <ds:schemaRef ds:uri="http://purl.org/dc/terms/"/>
    <ds:schemaRef ds:uri="http://purl.org/dc/elements/1.1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9a9ec0f0-7796-43d0-ac1f-4c8c46ee0bd1"/>
  </ds:schemaRefs>
</ds:datastoreItem>
</file>

<file path=customXml/itemProps3.xml><?xml version="1.0" encoding="utf-8"?>
<ds:datastoreItem xmlns:ds="http://schemas.openxmlformats.org/officeDocument/2006/customXml" ds:itemID="{15EC19D3-35D2-40F7-A482-68F2FCC8AB5D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abd5de4e-6ecd-4522-a9f4-1c24c7648312"/>
    <ds:schemaRef ds:uri="d8af5a5f-e2e6-468c-9f28-f81d99523fed"/>
    <ds:schemaRef ds:uri="9a9ec0f0-7796-43d0-ac1f-4c8c46ee0bd1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95</Words>
  <Application>Microsoft Office PowerPoint</Application>
  <PresentationFormat>On-screen Show (16:9)</PresentationFormat>
  <Paragraphs>41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Wingdings</vt:lpstr>
      <vt:lpstr>Calibri Light</vt:lpstr>
      <vt:lpstr>Flanders Art Sans Bold</vt:lpstr>
      <vt:lpstr>Arial</vt:lpstr>
      <vt:lpstr>Flanders Art Sans</vt:lpstr>
      <vt:lpstr>FlandersArtSans-Regular</vt:lpstr>
      <vt:lpstr>Calibri</vt:lpstr>
      <vt:lpstr>Digitaal Vlaanderen 2022 - Calibri - Algemeen</vt:lpstr>
      <vt:lpstr>Default</vt:lpstr>
      <vt:lpstr>1_Default</vt:lpstr>
      <vt:lpstr>PowerPoint Presentation</vt:lpstr>
      <vt:lpstr>AGENDA</vt:lpstr>
      <vt:lpstr>Welcome</vt:lpstr>
      <vt:lpstr>STATUS of the ICEG trajectories</vt:lpstr>
      <vt:lpstr>ICEG IMKL  (Ivy Van De Kerchove / Eveline Vlassenroot)</vt:lpstr>
      <vt:lpstr>Update IMKL</vt:lpstr>
      <vt:lpstr>ICEG Agreement 2024-2025</vt:lpstr>
      <vt:lpstr>ICEG Management Committee</vt:lpstr>
      <vt:lpstr>Other?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Inkantelen OSLO standaarden in ICEG 2023</dc:title>
  <dc:creator/>
  <cp:lastModifiedBy/>
  <cp:revision>424</cp:revision>
  <dcterms:modified xsi:type="dcterms:W3CDTF">2024-09-10T15:22:09Z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0x0101007D2FA61B056BF04BB41EAF8746BED8CA</vt:lpwstr>
  </property>
  <property fmtid="{D5CDD505-2E9C-101B-9397-08002B2CF9AE}" pid="3" name="MediaServiceImageTags">
    <vt:lpwstr/>
  </property>
</Properties>
</file>