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  <p:sldMasterId id="2147483682" r:id="rId5"/>
  </p:sldMasterIdLst>
  <p:notesMasterIdLst>
    <p:notesMasterId r:id="rId18"/>
  </p:notesMasterIdLst>
  <p:handoutMasterIdLst>
    <p:handoutMasterId r:id="rId19"/>
  </p:handoutMasterIdLst>
  <p:sldIdLst>
    <p:sldId id="256" r:id="rId6"/>
    <p:sldId id="261" r:id="rId7"/>
    <p:sldId id="262" r:id="rId8"/>
    <p:sldId id="266" r:id="rId9"/>
    <p:sldId id="263" r:id="rId10"/>
    <p:sldId id="264" r:id="rId11"/>
    <p:sldId id="265" r:id="rId12"/>
    <p:sldId id="257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sper Karpa (BOSA)" initials="KK(" lastIdx="4" clrIdx="0">
    <p:extLst>
      <p:ext uri="{19B8F6BF-5375-455C-9EA6-DF929625EA0E}">
        <p15:presenceInfo xmlns:p15="http://schemas.microsoft.com/office/powerpoint/2012/main" userId="S::kasper.karpa@bosa.fgov.be::d49e32c9-32ae-4bdb-937c-15ee7bfe1f2f" providerId="AD"/>
      </p:ext>
    </p:extLst>
  </p:cmAuthor>
  <p:cmAuthor id="2" name="Frank Leyman (BOSA)" initials="F(" lastIdx="3" clrIdx="1">
    <p:extLst>
      <p:ext uri="{19B8F6BF-5375-455C-9EA6-DF929625EA0E}">
        <p15:presenceInfo xmlns:p15="http://schemas.microsoft.com/office/powerpoint/2012/main" userId="S::frank.leyman@bosa.fgov.be::1dff12a0-23b2-4290-b8da-e842e97ce4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572"/>
    <a:srgbClr val="B04346"/>
    <a:srgbClr val="535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Bruyland (BOSA)" userId="30f554ab-b4b0-445e-a2ab-9dd766d4dafd" providerId="ADAL" clId="{19946E19-6A71-41FF-BE86-9B534CEBBFC3}"/>
    <pc:docChg chg="modSld">
      <pc:chgData name="Marc Bruyland (BOSA)" userId="30f554ab-b4b0-445e-a2ab-9dd766d4dafd" providerId="ADAL" clId="{19946E19-6A71-41FF-BE86-9B534CEBBFC3}" dt="2024-06-07T09:25:08.685" v="6" actId="115"/>
      <pc:docMkLst>
        <pc:docMk/>
      </pc:docMkLst>
      <pc:sldChg chg="modSp mod">
        <pc:chgData name="Marc Bruyland (BOSA)" userId="30f554ab-b4b0-445e-a2ab-9dd766d4dafd" providerId="ADAL" clId="{19946E19-6A71-41FF-BE86-9B534CEBBFC3}" dt="2024-06-07T09:25:08.685" v="6" actId="115"/>
        <pc:sldMkLst>
          <pc:docMk/>
          <pc:sldMk cId="2215070891" sldId="256"/>
        </pc:sldMkLst>
        <pc:spChg chg="mod">
          <ac:chgData name="Marc Bruyland (BOSA)" userId="30f554ab-b4b0-445e-a2ab-9dd766d4dafd" providerId="ADAL" clId="{19946E19-6A71-41FF-BE86-9B534CEBBFC3}" dt="2024-06-07T09:25:08.685" v="6" actId="115"/>
          <ac:spMkLst>
            <pc:docMk/>
            <pc:sldMk cId="2215070891" sldId="256"/>
            <ac:spMk id="2" creationId="{BF6339DF-A1E3-4BC4-97F4-7D5A81A61BC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83BFA2-9284-4558-A08C-D7B73B32160B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BE"/>
        </a:p>
      </dgm:t>
    </dgm:pt>
    <dgm:pt modelId="{EB3247D6-4A14-4C49-87E6-6AA679C335F3}">
      <dgm:prSet phldrT="[Tekst]"/>
      <dgm:spPr/>
      <dgm:t>
        <a:bodyPr/>
        <a:lstStyle/>
        <a:p>
          <a:r>
            <a:rPr lang="nl-BE" b="1" dirty="0"/>
            <a:t>2001</a:t>
          </a:r>
          <a:br>
            <a:rPr lang="nl-BE" dirty="0"/>
          </a:br>
          <a:r>
            <a:rPr lang="nl-BE" dirty="0"/>
            <a:t>first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8333CA7D-D9DA-4791-8C69-F886F3A70A42}" type="parTrans" cxnId="{2040CCAA-AEC3-4F1C-AA32-901212FD4C33}">
      <dgm:prSet/>
      <dgm:spPr/>
      <dgm:t>
        <a:bodyPr/>
        <a:lstStyle/>
        <a:p>
          <a:endParaRPr lang="nl-BE"/>
        </a:p>
      </dgm:t>
    </dgm:pt>
    <dgm:pt modelId="{9B8B6A08-5D4C-4FFA-98F3-037F68A5F17F}" type="sibTrans" cxnId="{2040CCAA-AEC3-4F1C-AA32-901212FD4C33}">
      <dgm:prSet/>
      <dgm:spPr/>
      <dgm:t>
        <a:bodyPr/>
        <a:lstStyle/>
        <a:p>
          <a:endParaRPr lang="nl-BE"/>
        </a:p>
      </dgm:t>
    </dgm:pt>
    <dgm:pt modelId="{8C09B1C5-EBEE-4D70-80A9-11BF181A5E0D}">
      <dgm:prSet phldrT="[Tekst]"/>
      <dgm:spPr/>
      <dgm:t>
        <a:bodyPr/>
        <a:lstStyle/>
        <a:p>
          <a:r>
            <a:rPr lang="nl-BE" b="0" dirty="0" err="1"/>
            <a:t>Creation</a:t>
          </a:r>
          <a:r>
            <a:rPr lang="nl-BE" b="0" dirty="0"/>
            <a:t> </a:t>
          </a:r>
          <a:r>
            <a:rPr lang="nl-BE" b="1" dirty="0" err="1"/>
            <a:t>technical</a:t>
          </a:r>
          <a:r>
            <a:rPr lang="nl-BE" b="1" dirty="0"/>
            <a:t> </a:t>
          </a:r>
          <a:r>
            <a:rPr lang="nl-BE" b="1" dirty="0" err="1"/>
            <a:t>workgroup</a:t>
          </a:r>
          <a:endParaRPr lang="nl-BE" b="1" dirty="0"/>
        </a:p>
      </dgm:t>
    </dgm:pt>
    <dgm:pt modelId="{7936F261-C15E-49DA-A327-68287775C276}" type="parTrans" cxnId="{C7D06ACD-8C69-4124-9449-A63F094B6EC3}">
      <dgm:prSet/>
      <dgm:spPr/>
      <dgm:t>
        <a:bodyPr/>
        <a:lstStyle/>
        <a:p>
          <a:endParaRPr lang="nl-BE"/>
        </a:p>
      </dgm:t>
    </dgm:pt>
    <dgm:pt modelId="{82F9F3A6-CBFB-4339-8F7F-B7390C4AABA4}" type="sibTrans" cxnId="{C7D06ACD-8C69-4124-9449-A63F094B6EC3}">
      <dgm:prSet/>
      <dgm:spPr/>
      <dgm:t>
        <a:bodyPr/>
        <a:lstStyle/>
        <a:p>
          <a:endParaRPr lang="nl-BE"/>
        </a:p>
      </dgm:t>
    </dgm:pt>
    <dgm:pt modelId="{7FF11341-0D94-4CEC-98FA-3A0B4698F71B}">
      <dgm:prSet phldrT="[Tekst]"/>
      <dgm:spPr/>
      <dgm:t>
        <a:bodyPr/>
        <a:lstStyle/>
        <a:p>
          <a:r>
            <a:rPr lang="nl-BE" dirty="0"/>
            <a:t>10 members</a:t>
          </a:r>
        </a:p>
      </dgm:t>
    </dgm:pt>
    <dgm:pt modelId="{8D7FAE9C-A11B-4AF2-8EEF-2F7F69323DF8}" type="parTrans" cxnId="{DEBBAE82-5124-48EB-A738-F3D304F1FD5D}">
      <dgm:prSet/>
      <dgm:spPr/>
      <dgm:t>
        <a:bodyPr/>
        <a:lstStyle/>
        <a:p>
          <a:endParaRPr lang="nl-BE"/>
        </a:p>
      </dgm:t>
    </dgm:pt>
    <dgm:pt modelId="{238F6DE5-A368-425A-B0D8-162123257090}" type="sibTrans" cxnId="{DEBBAE82-5124-48EB-A738-F3D304F1FD5D}">
      <dgm:prSet/>
      <dgm:spPr/>
      <dgm:t>
        <a:bodyPr/>
        <a:lstStyle/>
        <a:p>
          <a:endParaRPr lang="nl-BE"/>
        </a:p>
      </dgm:t>
    </dgm:pt>
    <dgm:pt modelId="{B59F1ED4-46B0-4313-931B-F1333B11F9AA}">
      <dgm:prSet phldrT="[Tekst]"/>
      <dgm:spPr/>
      <dgm:t>
        <a:bodyPr/>
        <a:lstStyle/>
        <a:p>
          <a:r>
            <a:rPr lang="nl-BE" b="1" dirty="0"/>
            <a:t>2006</a:t>
          </a:r>
          <a:br>
            <a:rPr lang="nl-BE" b="1" dirty="0"/>
          </a:br>
          <a:r>
            <a:rPr lang="nl-BE" b="0" dirty="0" err="1"/>
            <a:t>strategic</a:t>
          </a:r>
          <a:r>
            <a:rPr lang="nl-BE" b="0" dirty="0"/>
            <a:t> </a:t>
          </a:r>
          <a:r>
            <a:rPr lang="nl-BE" b="0" dirty="0" err="1"/>
            <a:t>committee</a:t>
          </a:r>
          <a:endParaRPr lang="nl-BE" b="0" dirty="0"/>
        </a:p>
      </dgm:t>
    </dgm:pt>
    <dgm:pt modelId="{7B8E7698-7446-43B7-A0BA-5CEE2463E601}" type="parTrans" cxnId="{513FB7BA-28EE-492B-8185-C22D9A596A3C}">
      <dgm:prSet/>
      <dgm:spPr/>
      <dgm:t>
        <a:bodyPr/>
        <a:lstStyle/>
        <a:p>
          <a:endParaRPr lang="nl-BE"/>
        </a:p>
      </dgm:t>
    </dgm:pt>
    <dgm:pt modelId="{BC079A09-F7C6-45F4-96F2-E788E3E558FE}" type="sibTrans" cxnId="{513FB7BA-28EE-492B-8185-C22D9A596A3C}">
      <dgm:prSet/>
      <dgm:spPr/>
      <dgm:t>
        <a:bodyPr/>
        <a:lstStyle/>
        <a:p>
          <a:endParaRPr lang="nl-BE"/>
        </a:p>
      </dgm:t>
    </dgm:pt>
    <dgm:pt modelId="{676D8EFD-8BBC-45F7-93E9-2EC1F389ADF7}">
      <dgm:prSet phldrT="[Tekst]"/>
      <dgm:spPr/>
      <dgm:t>
        <a:bodyPr/>
        <a:lstStyle/>
        <a:p>
          <a:r>
            <a:rPr lang="nl-BE" dirty="0" err="1"/>
            <a:t>Representation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involved</a:t>
          </a:r>
          <a:r>
            <a:rPr lang="nl-BE" dirty="0"/>
            <a:t> </a:t>
          </a:r>
          <a:r>
            <a:rPr lang="nl-BE" b="1" dirty="0" err="1"/>
            <a:t>administrations</a:t>
          </a:r>
          <a:r>
            <a:rPr lang="nl-BE" b="1" dirty="0"/>
            <a:t> </a:t>
          </a:r>
          <a:r>
            <a:rPr lang="nl-BE" b="1" dirty="0" err="1"/>
            <a:t>and</a:t>
          </a:r>
          <a:r>
            <a:rPr lang="nl-BE" b="1" dirty="0"/>
            <a:t> </a:t>
          </a:r>
          <a:r>
            <a:rPr lang="nl-BE" b="1" dirty="0" err="1"/>
            <a:t>cabinets</a:t>
          </a:r>
          <a:r>
            <a:rPr lang="nl-BE" b="1" dirty="0"/>
            <a:t> </a:t>
          </a:r>
          <a:r>
            <a:rPr lang="nl-BE" dirty="0"/>
            <a:t>ministers or </a:t>
          </a:r>
          <a:r>
            <a:rPr lang="nl-BE" dirty="0" err="1"/>
            <a:t>secretaries</a:t>
          </a:r>
          <a:r>
            <a:rPr lang="nl-BE" dirty="0"/>
            <a:t> of state </a:t>
          </a:r>
          <a:r>
            <a:rPr lang="nl-BE" dirty="0" err="1"/>
            <a:t>with</a:t>
          </a:r>
          <a:r>
            <a:rPr lang="nl-BE" dirty="0"/>
            <a:t> </a:t>
          </a:r>
          <a:r>
            <a:rPr lang="nl-BE" dirty="0" err="1"/>
            <a:t>responsibility</a:t>
          </a:r>
          <a:r>
            <a:rPr lang="nl-BE" dirty="0"/>
            <a:t> on</a:t>
          </a:r>
        </a:p>
      </dgm:t>
    </dgm:pt>
    <dgm:pt modelId="{434DF54A-7252-43E0-9AB1-EFFA08014A2A}" type="parTrans" cxnId="{57CA8F0A-FCF1-481A-B661-559725A47FC2}">
      <dgm:prSet/>
      <dgm:spPr/>
      <dgm:t>
        <a:bodyPr/>
        <a:lstStyle/>
        <a:p>
          <a:endParaRPr lang="nl-BE"/>
        </a:p>
      </dgm:t>
    </dgm:pt>
    <dgm:pt modelId="{E2563486-E8FC-49A3-97A8-2664C53EFBFE}" type="sibTrans" cxnId="{57CA8F0A-FCF1-481A-B661-559725A47FC2}">
      <dgm:prSet/>
      <dgm:spPr/>
      <dgm:t>
        <a:bodyPr/>
        <a:lstStyle/>
        <a:p>
          <a:endParaRPr lang="nl-BE"/>
        </a:p>
      </dgm:t>
    </dgm:pt>
    <dgm:pt modelId="{473B2A3D-E5F4-47AF-94DF-D8E1A01C219E}">
      <dgm:prSet phldrT="[Tekst]"/>
      <dgm:spPr/>
      <dgm:t>
        <a:bodyPr/>
        <a:lstStyle/>
        <a:p>
          <a:r>
            <a:rPr lang="nl-BE" b="1" dirty="0"/>
            <a:t>2013</a:t>
          </a:r>
          <a:br>
            <a:rPr lang="nl-BE" b="1" dirty="0"/>
          </a:br>
          <a:r>
            <a:rPr lang="nl-BE" dirty="0"/>
            <a:t>new </a:t>
          </a:r>
        </a:p>
        <a:p>
          <a:r>
            <a:rPr lang="nl-BE" dirty="0" err="1"/>
            <a:t>collaboration</a:t>
          </a:r>
          <a:r>
            <a:rPr lang="nl-BE" dirty="0"/>
            <a:t> agreement</a:t>
          </a:r>
          <a:endParaRPr lang="nl-BE" b="0" dirty="0"/>
        </a:p>
      </dgm:t>
    </dgm:pt>
    <dgm:pt modelId="{97953310-4472-4A85-8CE0-3FD5C3ECCCC6}" type="parTrans" cxnId="{2A22A3C7-4D03-40B8-A8C4-E204CDA15BD6}">
      <dgm:prSet/>
      <dgm:spPr/>
      <dgm:t>
        <a:bodyPr/>
        <a:lstStyle/>
        <a:p>
          <a:endParaRPr lang="nl-BE"/>
        </a:p>
      </dgm:t>
    </dgm:pt>
    <dgm:pt modelId="{EE2C8B4E-C2C4-477A-A3D6-F54802D77E5D}" type="sibTrans" cxnId="{2A22A3C7-4D03-40B8-A8C4-E204CDA15BD6}">
      <dgm:prSet/>
      <dgm:spPr/>
      <dgm:t>
        <a:bodyPr/>
        <a:lstStyle/>
        <a:p>
          <a:endParaRPr lang="nl-BE"/>
        </a:p>
      </dgm:t>
    </dgm:pt>
    <dgm:pt modelId="{62E1F309-97AC-4614-953E-9402AEAD66AE}">
      <dgm:prSet phldrT="[Tekst]"/>
      <dgm:spPr/>
      <dgm:t>
        <a:bodyPr/>
        <a:lstStyle/>
        <a:p>
          <a:r>
            <a:rPr lang="nl-BE" b="1" dirty="0" err="1"/>
            <a:t>Continuation</a:t>
          </a:r>
          <a:r>
            <a:rPr lang="nl-BE" b="1" dirty="0"/>
            <a:t> of </a:t>
          </a:r>
          <a:r>
            <a:rPr lang="nl-BE" b="1" dirty="0" err="1"/>
            <a:t>the</a:t>
          </a:r>
          <a:r>
            <a:rPr lang="nl-BE" b="1" dirty="0"/>
            <a:t> </a:t>
          </a:r>
          <a:r>
            <a:rPr lang="nl-BE" b="1" dirty="0" err="1"/>
            <a:t>strategic</a:t>
          </a:r>
          <a:r>
            <a:rPr lang="nl-BE" b="1" dirty="0"/>
            <a:t> </a:t>
          </a:r>
          <a:r>
            <a:rPr lang="nl-BE" b="1" dirty="0" err="1"/>
            <a:t>committee</a:t>
          </a:r>
          <a:r>
            <a:rPr lang="nl-BE" b="1" dirty="0"/>
            <a:t> </a:t>
          </a:r>
        </a:p>
      </dgm:t>
    </dgm:pt>
    <dgm:pt modelId="{9D006E91-9D7E-4272-9094-74434EE2BCF5}" type="parTrans" cxnId="{95FB22DF-0C0B-4781-A2C6-E14FFE62903C}">
      <dgm:prSet/>
      <dgm:spPr/>
      <dgm:t>
        <a:bodyPr/>
        <a:lstStyle/>
        <a:p>
          <a:endParaRPr lang="nl-BE"/>
        </a:p>
      </dgm:t>
    </dgm:pt>
    <dgm:pt modelId="{1F872A70-E431-4BB6-B6FA-E7BE919A7FF7}" type="sibTrans" cxnId="{95FB22DF-0C0B-4781-A2C6-E14FFE62903C}">
      <dgm:prSet/>
      <dgm:spPr/>
      <dgm:t>
        <a:bodyPr/>
        <a:lstStyle/>
        <a:p>
          <a:endParaRPr lang="nl-BE"/>
        </a:p>
      </dgm:t>
    </dgm:pt>
    <dgm:pt modelId="{86F164F8-577B-4395-9714-4E1173605F85}">
      <dgm:prSet phldrT="[Tekst]"/>
      <dgm:spPr/>
      <dgm:t>
        <a:bodyPr/>
        <a:lstStyle/>
        <a:p>
          <a:r>
            <a:rPr lang="nl-BE" dirty="0"/>
            <a:t>Concrete </a:t>
          </a:r>
          <a:r>
            <a:rPr lang="nl-BE" dirty="0" err="1"/>
            <a:t>initiatives</a:t>
          </a:r>
          <a:endParaRPr lang="nl-BE" dirty="0"/>
        </a:p>
      </dgm:t>
    </dgm:pt>
    <dgm:pt modelId="{723F20FE-0F41-4F3A-BDD4-FE9D9D975FCB}" type="parTrans" cxnId="{9E3D4129-E3FC-4077-B101-007756504041}">
      <dgm:prSet/>
      <dgm:spPr/>
      <dgm:t>
        <a:bodyPr/>
        <a:lstStyle/>
        <a:p>
          <a:endParaRPr lang="nl-BE"/>
        </a:p>
      </dgm:t>
    </dgm:pt>
    <dgm:pt modelId="{EF9F6AB7-E674-480E-81D4-07A7E18A4399}" type="sibTrans" cxnId="{9E3D4129-E3FC-4077-B101-007756504041}">
      <dgm:prSet/>
      <dgm:spPr/>
      <dgm:t>
        <a:bodyPr/>
        <a:lstStyle/>
        <a:p>
          <a:endParaRPr lang="nl-BE"/>
        </a:p>
      </dgm:t>
    </dgm:pt>
    <dgm:pt modelId="{E1F365B3-4FED-4FEE-9949-3078D25A11F0}">
      <dgm:prSet phldrT="[Tekst]"/>
      <dgm:spPr/>
      <dgm:t>
        <a:bodyPr/>
        <a:lstStyle/>
        <a:p>
          <a:r>
            <a:rPr lang="nl-BE" dirty="0" err="1"/>
            <a:t>One</a:t>
          </a:r>
          <a:r>
            <a:rPr lang="nl-BE" dirty="0"/>
            <a:t> or more </a:t>
          </a:r>
          <a:r>
            <a:rPr lang="nl-BE" dirty="0" err="1"/>
            <a:t>representatives</a:t>
          </a:r>
          <a:r>
            <a:rPr lang="nl-BE" dirty="0"/>
            <a:t> </a:t>
          </a:r>
          <a:r>
            <a:rPr lang="nl-BE" dirty="0" err="1"/>
            <a:t>from</a:t>
          </a:r>
          <a:r>
            <a:rPr lang="nl-BE" dirty="0"/>
            <a:t> </a:t>
          </a:r>
          <a:r>
            <a:rPr lang="nl-BE" dirty="0" err="1"/>
            <a:t>all</a:t>
          </a:r>
          <a:r>
            <a:rPr lang="nl-BE" dirty="0"/>
            <a:t> </a:t>
          </a:r>
          <a:r>
            <a:rPr lang="nl-BE" dirty="0" err="1"/>
            <a:t>parties</a:t>
          </a:r>
          <a:endParaRPr lang="nl-BE" dirty="0"/>
        </a:p>
      </dgm:t>
    </dgm:pt>
    <dgm:pt modelId="{8F6FE611-8C50-410B-9288-ABBA400CCB28}" type="parTrans" cxnId="{75C749CF-70F0-42C3-A05B-3BEB8C1024B0}">
      <dgm:prSet/>
      <dgm:spPr/>
      <dgm:t>
        <a:bodyPr/>
        <a:lstStyle/>
        <a:p>
          <a:endParaRPr lang="nl-BE"/>
        </a:p>
      </dgm:t>
    </dgm:pt>
    <dgm:pt modelId="{126D9710-997F-4F34-9E56-4355D3504289}" type="sibTrans" cxnId="{75C749CF-70F0-42C3-A05B-3BEB8C1024B0}">
      <dgm:prSet/>
      <dgm:spPr/>
      <dgm:t>
        <a:bodyPr/>
        <a:lstStyle/>
        <a:p>
          <a:endParaRPr lang="nl-BE"/>
        </a:p>
      </dgm:t>
    </dgm:pt>
    <dgm:pt modelId="{897DB724-66EC-41ED-B115-AA3FD48758D5}">
      <dgm:prSet phldrT="[Tekst]"/>
      <dgm:spPr/>
      <dgm:t>
        <a:bodyPr/>
        <a:lstStyle/>
        <a:p>
          <a:r>
            <a:rPr lang="nl-BE" dirty="0" err="1"/>
            <a:t>Execution</a:t>
          </a:r>
          <a:r>
            <a:rPr lang="nl-BE" dirty="0"/>
            <a:t> of </a:t>
          </a:r>
          <a:r>
            <a:rPr lang="nl-BE" dirty="0" err="1"/>
            <a:t>the</a:t>
          </a:r>
          <a:r>
            <a:rPr lang="nl-BE" dirty="0"/>
            <a:t> </a:t>
          </a:r>
          <a:r>
            <a:rPr lang="nl-BE" dirty="0" err="1"/>
            <a:t>collaboration</a:t>
          </a:r>
          <a:r>
            <a:rPr lang="nl-BE" dirty="0"/>
            <a:t> agreement</a:t>
          </a:r>
        </a:p>
      </dgm:t>
    </dgm:pt>
    <dgm:pt modelId="{235543DB-721A-4CB5-AAF5-AC72325F572B}" type="parTrans" cxnId="{963F1537-8487-424A-8B0F-8BE235C92B30}">
      <dgm:prSet/>
      <dgm:spPr/>
    </dgm:pt>
    <dgm:pt modelId="{83C32498-39B9-4167-B16A-90015CE07652}" type="sibTrans" cxnId="{963F1537-8487-424A-8B0F-8BE235C92B30}">
      <dgm:prSet/>
      <dgm:spPr/>
    </dgm:pt>
    <dgm:pt modelId="{42B5BD1A-B8D1-4379-8948-50859AC33FD8}">
      <dgm:prSet phldrT="[Tekst]"/>
      <dgm:spPr/>
      <dgm:t>
        <a:bodyPr/>
        <a:lstStyle/>
        <a:p>
          <a:pPr>
            <a:buNone/>
          </a:pPr>
          <a:r>
            <a:rPr lang="nl-BE" dirty="0"/>
            <a:t>  e-</a:t>
          </a:r>
          <a:r>
            <a:rPr lang="nl-BE" dirty="0" err="1"/>
            <a:t>government</a:t>
          </a:r>
          <a:endParaRPr lang="nl-BE" dirty="0"/>
        </a:p>
      </dgm:t>
    </dgm:pt>
    <dgm:pt modelId="{86138D07-CC0B-4A44-9DCE-1B554B023C93}" type="parTrans" cxnId="{D3D3FC44-6DF3-4DCE-99AE-BB461D45581E}">
      <dgm:prSet/>
      <dgm:spPr/>
    </dgm:pt>
    <dgm:pt modelId="{F717B13B-80EE-4791-886C-1F0F96074282}" type="sibTrans" cxnId="{D3D3FC44-6DF3-4DCE-99AE-BB461D45581E}">
      <dgm:prSet/>
      <dgm:spPr/>
    </dgm:pt>
    <dgm:pt modelId="{1F6B230E-3473-46AC-A4FE-AC1156169BE4}" type="pres">
      <dgm:prSet presAssocID="{0B83BFA2-9284-4558-A08C-D7B73B32160B}" presName="Name0" presStyleCnt="0">
        <dgm:presLayoutVars>
          <dgm:dir/>
          <dgm:animLvl val="lvl"/>
          <dgm:resizeHandles val="exact"/>
        </dgm:presLayoutVars>
      </dgm:prSet>
      <dgm:spPr/>
    </dgm:pt>
    <dgm:pt modelId="{2BF5690C-417B-4E53-99AF-D51BCD782696}" type="pres">
      <dgm:prSet presAssocID="{0B83BFA2-9284-4558-A08C-D7B73B32160B}" presName="tSp" presStyleCnt="0"/>
      <dgm:spPr/>
    </dgm:pt>
    <dgm:pt modelId="{5FEFDCE0-4F9E-4447-B96C-985F6E8455A5}" type="pres">
      <dgm:prSet presAssocID="{0B83BFA2-9284-4558-A08C-D7B73B32160B}" presName="bSp" presStyleCnt="0"/>
      <dgm:spPr/>
    </dgm:pt>
    <dgm:pt modelId="{9A0AA02C-02F2-4A8B-902F-BDD76ADF6AFA}" type="pres">
      <dgm:prSet presAssocID="{0B83BFA2-9284-4558-A08C-D7B73B32160B}" presName="process" presStyleCnt="0"/>
      <dgm:spPr/>
    </dgm:pt>
    <dgm:pt modelId="{A0F8BB70-E111-40B7-96B4-9868D47838E7}" type="pres">
      <dgm:prSet presAssocID="{EB3247D6-4A14-4C49-87E6-6AA679C335F3}" presName="composite1" presStyleCnt="0"/>
      <dgm:spPr/>
    </dgm:pt>
    <dgm:pt modelId="{8C61D3D2-507B-439C-BA1A-281D519602D4}" type="pres">
      <dgm:prSet presAssocID="{EB3247D6-4A14-4C49-87E6-6AA679C335F3}" presName="dummyNode1" presStyleLbl="node1" presStyleIdx="0" presStyleCnt="3"/>
      <dgm:spPr/>
    </dgm:pt>
    <dgm:pt modelId="{6FE9FAFC-0B4C-42F7-B398-8616884B0677}" type="pres">
      <dgm:prSet presAssocID="{EB3247D6-4A14-4C49-87E6-6AA679C335F3}" presName="childNode1" presStyleLbl="bgAcc1" presStyleIdx="0" presStyleCnt="3" custScaleX="119833" custScaleY="75242">
        <dgm:presLayoutVars>
          <dgm:bulletEnabled val="1"/>
        </dgm:presLayoutVars>
      </dgm:prSet>
      <dgm:spPr/>
    </dgm:pt>
    <dgm:pt modelId="{96844026-CEC4-470D-80F9-11D3FA6D99FE}" type="pres">
      <dgm:prSet presAssocID="{EB3247D6-4A14-4C49-87E6-6AA679C335F3}" presName="childNode1tx" presStyleLbl="bgAcc1" presStyleIdx="0" presStyleCnt="3">
        <dgm:presLayoutVars>
          <dgm:bulletEnabled val="1"/>
        </dgm:presLayoutVars>
      </dgm:prSet>
      <dgm:spPr/>
    </dgm:pt>
    <dgm:pt modelId="{E8C0D9F8-42B9-4CBE-BF12-4A3116B3DAE9}" type="pres">
      <dgm:prSet presAssocID="{EB3247D6-4A14-4C49-87E6-6AA679C335F3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FC81C30D-CDFC-4B25-8B50-0DB3989C1A95}" type="pres">
      <dgm:prSet presAssocID="{EB3247D6-4A14-4C49-87E6-6AA679C335F3}" presName="connSite1" presStyleCnt="0"/>
      <dgm:spPr/>
    </dgm:pt>
    <dgm:pt modelId="{91A9B670-8F0C-409A-ACC5-EE10A4FBBD3E}" type="pres">
      <dgm:prSet presAssocID="{9B8B6A08-5D4C-4FFA-98F3-037F68A5F17F}" presName="Name9" presStyleLbl="sibTrans2D1" presStyleIdx="0" presStyleCnt="2"/>
      <dgm:spPr/>
    </dgm:pt>
    <dgm:pt modelId="{E9587E1D-FED0-44F4-A200-D141156BAE12}" type="pres">
      <dgm:prSet presAssocID="{B59F1ED4-46B0-4313-931B-F1333B11F9AA}" presName="composite2" presStyleCnt="0"/>
      <dgm:spPr/>
    </dgm:pt>
    <dgm:pt modelId="{8C9AF4BF-B464-4E24-AE63-16D0B37AEAC8}" type="pres">
      <dgm:prSet presAssocID="{B59F1ED4-46B0-4313-931B-F1333B11F9AA}" presName="dummyNode2" presStyleLbl="node1" presStyleIdx="0" presStyleCnt="3"/>
      <dgm:spPr/>
    </dgm:pt>
    <dgm:pt modelId="{FE9ACD4C-6C96-4CCF-98A4-6649DA8661D7}" type="pres">
      <dgm:prSet presAssocID="{B59F1ED4-46B0-4313-931B-F1333B11F9AA}" presName="childNode2" presStyleLbl="bgAcc1" presStyleIdx="1" presStyleCnt="3" custScaleX="106688" custScaleY="86169">
        <dgm:presLayoutVars>
          <dgm:bulletEnabled val="1"/>
        </dgm:presLayoutVars>
      </dgm:prSet>
      <dgm:spPr/>
    </dgm:pt>
    <dgm:pt modelId="{B3E71BE7-EFA0-4A85-8CE2-FB70653A3EE6}" type="pres">
      <dgm:prSet presAssocID="{B59F1ED4-46B0-4313-931B-F1333B11F9AA}" presName="childNode2tx" presStyleLbl="bgAcc1" presStyleIdx="1" presStyleCnt="3">
        <dgm:presLayoutVars>
          <dgm:bulletEnabled val="1"/>
        </dgm:presLayoutVars>
      </dgm:prSet>
      <dgm:spPr/>
    </dgm:pt>
    <dgm:pt modelId="{CC72D22C-17E0-4DE2-ABFF-2243E9B29D4D}" type="pres">
      <dgm:prSet presAssocID="{B59F1ED4-46B0-4313-931B-F1333B11F9AA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27EDB3AB-AC98-4D19-AF53-3A6737765CF1}" type="pres">
      <dgm:prSet presAssocID="{B59F1ED4-46B0-4313-931B-F1333B11F9AA}" presName="connSite2" presStyleCnt="0"/>
      <dgm:spPr/>
    </dgm:pt>
    <dgm:pt modelId="{408145BA-20D3-438C-A0A7-18F743E0E221}" type="pres">
      <dgm:prSet presAssocID="{BC079A09-F7C6-45F4-96F2-E788E3E558FE}" presName="Name18" presStyleLbl="sibTrans2D1" presStyleIdx="1" presStyleCnt="2"/>
      <dgm:spPr/>
    </dgm:pt>
    <dgm:pt modelId="{C8AD2EDF-3CC9-4198-B4A9-A38ECE6F0BDC}" type="pres">
      <dgm:prSet presAssocID="{473B2A3D-E5F4-47AF-94DF-D8E1A01C219E}" presName="composite1" presStyleCnt="0"/>
      <dgm:spPr/>
    </dgm:pt>
    <dgm:pt modelId="{F604C4BA-97DD-445C-9498-98CAFAF78623}" type="pres">
      <dgm:prSet presAssocID="{473B2A3D-E5F4-47AF-94DF-D8E1A01C219E}" presName="dummyNode1" presStyleLbl="node1" presStyleIdx="1" presStyleCnt="3"/>
      <dgm:spPr/>
    </dgm:pt>
    <dgm:pt modelId="{4A3366DF-AE54-4225-806A-1E93733FD2E0}" type="pres">
      <dgm:prSet presAssocID="{473B2A3D-E5F4-47AF-94DF-D8E1A01C219E}" presName="childNode1" presStyleLbl="bgAcc1" presStyleIdx="2" presStyleCnt="3" custScaleY="79188" custLinFactNeighborX="-300" custLinFactNeighborY="-364">
        <dgm:presLayoutVars>
          <dgm:bulletEnabled val="1"/>
        </dgm:presLayoutVars>
      </dgm:prSet>
      <dgm:spPr/>
    </dgm:pt>
    <dgm:pt modelId="{940171C5-7E18-4213-A080-E3A47DFA893C}" type="pres">
      <dgm:prSet presAssocID="{473B2A3D-E5F4-47AF-94DF-D8E1A01C219E}" presName="childNode1tx" presStyleLbl="bgAcc1" presStyleIdx="2" presStyleCnt="3">
        <dgm:presLayoutVars>
          <dgm:bulletEnabled val="1"/>
        </dgm:presLayoutVars>
      </dgm:prSet>
      <dgm:spPr/>
    </dgm:pt>
    <dgm:pt modelId="{9D5EC502-D1CA-4D56-9B08-2854DE8F376F}" type="pres">
      <dgm:prSet presAssocID="{473B2A3D-E5F4-47AF-94DF-D8E1A01C219E}" presName="parentNode1" presStyleLbl="node1" presStyleIdx="2" presStyleCnt="3" custScaleX="88697" custScaleY="83306" custLinFactNeighborX="-16560" custLinFactNeighborY="-24646">
        <dgm:presLayoutVars>
          <dgm:chMax val="1"/>
          <dgm:bulletEnabled val="1"/>
        </dgm:presLayoutVars>
      </dgm:prSet>
      <dgm:spPr/>
    </dgm:pt>
    <dgm:pt modelId="{1B21BC0F-3B92-4BB7-84A4-EBA475ECFD03}" type="pres">
      <dgm:prSet presAssocID="{473B2A3D-E5F4-47AF-94DF-D8E1A01C219E}" presName="connSite1" presStyleCnt="0"/>
      <dgm:spPr/>
    </dgm:pt>
  </dgm:ptLst>
  <dgm:cxnLst>
    <dgm:cxn modelId="{93818308-CC19-4F1C-A880-CBF921FB557B}" type="presOf" srcId="{473B2A3D-E5F4-47AF-94DF-D8E1A01C219E}" destId="{9D5EC502-D1CA-4D56-9B08-2854DE8F376F}" srcOrd="0" destOrd="0" presId="urn:microsoft.com/office/officeart/2005/8/layout/hProcess4"/>
    <dgm:cxn modelId="{57CA8F0A-FCF1-481A-B661-559725A47FC2}" srcId="{B59F1ED4-46B0-4313-931B-F1333B11F9AA}" destId="{676D8EFD-8BBC-45F7-93E9-2EC1F389ADF7}" srcOrd="0" destOrd="0" parTransId="{434DF54A-7252-43E0-9AB1-EFFA08014A2A}" sibTransId="{E2563486-E8FC-49A3-97A8-2664C53EFBFE}"/>
    <dgm:cxn modelId="{20C38F1E-382E-4B78-8791-9B87392ABF10}" type="presOf" srcId="{86F164F8-577B-4395-9714-4E1173605F85}" destId="{96844026-CEC4-470D-80F9-11D3FA6D99FE}" srcOrd="1" destOrd="2" presId="urn:microsoft.com/office/officeart/2005/8/layout/hProcess4"/>
    <dgm:cxn modelId="{9E3D4129-E3FC-4077-B101-007756504041}" srcId="{EB3247D6-4A14-4C49-87E6-6AA679C335F3}" destId="{86F164F8-577B-4395-9714-4E1173605F85}" srcOrd="2" destOrd="0" parTransId="{723F20FE-0F41-4F3A-BDD4-FE9D9D975FCB}" sibTransId="{EF9F6AB7-E674-480E-81D4-07A7E18A4399}"/>
    <dgm:cxn modelId="{E0C49F2F-3A3D-461F-BDCB-D8DBE05EFF35}" type="presOf" srcId="{B59F1ED4-46B0-4313-931B-F1333B11F9AA}" destId="{CC72D22C-17E0-4DE2-ABFF-2243E9B29D4D}" srcOrd="0" destOrd="0" presId="urn:microsoft.com/office/officeart/2005/8/layout/hProcess4"/>
    <dgm:cxn modelId="{077B3536-5182-47AE-BFC5-DF8B82575038}" type="presOf" srcId="{EB3247D6-4A14-4C49-87E6-6AA679C335F3}" destId="{E8C0D9F8-42B9-4CBE-BF12-4A3116B3DAE9}" srcOrd="0" destOrd="0" presId="urn:microsoft.com/office/officeart/2005/8/layout/hProcess4"/>
    <dgm:cxn modelId="{963F1537-8487-424A-8B0F-8BE235C92B30}" srcId="{EB3247D6-4A14-4C49-87E6-6AA679C335F3}" destId="{897DB724-66EC-41ED-B115-AA3FD48758D5}" srcOrd="3" destOrd="0" parTransId="{235543DB-721A-4CB5-AAF5-AC72325F572B}" sibTransId="{83C32498-39B9-4167-B16A-90015CE07652}"/>
    <dgm:cxn modelId="{84291C60-CD52-438B-95FB-BD623FC79878}" type="presOf" srcId="{8C09B1C5-EBEE-4D70-80A9-11BF181A5E0D}" destId="{96844026-CEC4-470D-80F9-11D3FA6D99FE}" srcOrd="1" destOrd="0" presId="urn:microsoft.com/office/officeart/2005/8/layout/hProcess4"/>
    <dgm:cxn modelId="{D3D3FC44-6DF3-4DCE-99AE-BB461D45581E}" srcId="{B59F1ED4-46B0-4313-931B-F1333B11F9AA}" destId="{42B5BD1A-B8D1-4379-8948-50859AC33FD8}" srcOrd="1" destOrd="0" parTransId="{86138D07-CC0B-4A44-9DCE-1B554B023C93}" sibTransId="{F717B13B-80EE-4791-886C-1F0F96074282}"/>
    <dgm:cxn modelId="{464A8965-5621-4140-A4C3-153C18D44659}" type="presOf" srcId="{BC079A09-F7C6-45F4-96F2-E788E3E558FE}" destId="{408145BA-20D3-438C-A0A7-18F743E0E221}" srcOrd="0" destOrd="0" presId="urn:microsoft.com/office/officeart/2005/8/layout/hProcess4"/>
    <dgm:cxn modelId="{2485DA45-904F-4E50-BF28-B1DF61F147B3}" type="presOf" srcId="{86F164F8-577B-4395-9714-4E1173605F85}" destId="{6FE9FAFC-0B4C-42F7-B398-8616884B0677}" srcOrd="0" destOrd="2" presId="urn:microsoft.com/office/officeart/2005/8/layout/hProcess4"/>
    <dgm:cxn modelId="{702FEE49-CC8C-41E9-A9A4-AE9C5207C105}" type="presOf" srcId="{42B5BD1A-B8D1-4379-8948-50859AC33FD8}" destId="{FE9ACD4C-6C96-4CCF-98A4-6649DA8661D7}" srcOrd="0" destOrd="1" presId="urn:microsoft.com/office/officeart/2005/8/layout/hProcess4"/>
    <dgm:cxn modelId="{774EAB6B-5BD7-492D-BF28-E6FEAC9B8C5D}" type="presOf" srcId="{676D8EFD-8BBC-45F7-93E9-2EC1F389ADF7}" destId="{FE9ACD4C-6C96-4CCF-98A4-6649DA8661D7}" srcOrd="0" destOrd="0" presId="urn:microsoft.com/office/officeart/2005/8/layout/hProcess4"/>
    <dgm:cxn modelId="{BA09A950-5867-4CF5-A07C-4180EA240AF1}" type="presOf" srcId="{897DB724-66EC-41ED-B115-AA3FD48758D5}" destId="{6FE9FAFC-0B4C-42F7-B398-8616884B0677}" srcOrd="0" destOrd="3" presId="urn:microsoft.com/office/officeart/2005/8/layout/hProcess4"/>
    <dgm:cxn modelId="{72ACDD54-54C9-46CA-85B3-A00C2E7DAB3A}" type="presOf" srcId="{8C09B1C5-EBEE-4D70-80A9-11BF181A5E0D}" destId="{6FE9FAFC-0B4C-42F7-B398-8616884B0677}" srcOrd="0" destOrd="0" presId="urn:microsoft.com/office/officeart/2005/8/layout/hProcess4"/>
    <dgm:cxn modelId="{7D918457-1BAC-4801-9666-E5A90794C883}" type="presOf" srcId="{E1F365B3-4FED-4FEE-9949-3078D25A11F0}" destId="{940171C5-7E18-4213-A080-E3A47DFA893C}" srcOrd="1" destOrd="1" presId="urn:microsoft.com/office/officeart/2005/8/layout/hProcess4"/>
    <dgm:cxn modelId="{E6BC545A-2418-4DBF-8B39-C2008D748AAE}" type="presOf" srcId="{7FF11341-0D94-4CEC-98FA-3A0B4698F71B}" destId="{96844026-CEC4-470D-80F9-11D3FA6D99FE}" srcOrd="1" destOrd="1" presId="urn:microsoft.com/office/officeart/2005/8/layout/hProcess4"/>
    <dgm:cxn modelId="{101FB67A-EA27-496B-8236-DAD1B043587B}" type="presOf" srcId="{9B8B6A08-5D4C-4FFA-98F3-037F68A5F17F}" destId="{91A9B670-8F0C-409A-ACC5-EE10A4FBBD3E}" srcOrd="0" destOrd="0" presId="urn:microsoft.com/office/officeart/2005/8/layout/hProcess4"/>
    <dgm:cxn modelId="{DD420D7D-ED9A-44D4-938C-9E3FFB47C123}" type="presOf" srcId="{E1F365B3-4FED-4FEE-9949-3078D25A11F0}" destId="{4A3366DF-AE54-4225-806A-1E93733FD2E0}" srcOrd="0" destOrd="1" presId="urn:microsoft.com/office/officeart/2005/8/layout/hProcess4"/>
    <dgm:cxn modelId="{DEBBAE82-5124-48EB-A738-F3D304F1FD5D}" srcId="{EB3247D6-4A14-4C49-87E6-6AA679C335F3}" destId="{7FF11341-0D94-4CEC-98FA-3A0B4698F71B}" srcOrd="1" destOrd="0" parTransId="{8D7FAE9C-A11B-4AF2-8EEF-2F7F69323DF8}" sibTransId="{238F6DE5-A368-425A-B0D8-162123257090}"/>
    <dgm:cxn modelId="{3DAD7884-B526-4B85-A05D-9C1AFF7791C0}" type="presOf" srcId="{42B5BD1A-B8D1-4379-8948-50859AC33FD8}" destId="{B3E71BE7-EFA0-4A85-8CE2-FB70653A3EE6}" srcOrd="1" destOrd="1" presId="urn:microsoft.com/office/officeart/2005/8/layout/hProcess4"/>
    <dgm:cxn modelId="{236BDC90-64A5-40DE-9E07-91F7E772912A}" type="presOf" srcId="{897DB724-66EC-41ED-B115-AA3FD48758D5}" destId="{96844026-CEC4-470D-80F9-11D3FA6D99FE}" srcOrd="1" destOrd="3" presId="urn:microsoft.com/office/officeart/2005/8/layout/hProcess4"/>
    <dgm:cxn modelId="{00D7E99B-FCFE-4278-8F92-7C9D459936A9}" type="presOf" srcId="{62E1F309-97AC-4614-953E-9402AEAD66AE}" destId="{940171C5-7E18-4213-A080-E3A47DFA893C}" srcOrd="1" destOrd="0" presId="urn:microsoft.com/office/officeart/2005/8/layout/hProcess4"/>
    <dgm:cxn modelId="{2040CCAA-AEC3-4F1C-AA32-901212FD4C33}" srcId="{0B83BFA2-9284-4558-A08C-D7B73B32160B}" destId="{EB3247D6-4A14-4C49-87E6-6AA679C335F3}" srcOrd="0" destOrd="0" parTransId="{8333CA7D-D9DA-4791-8C69-F886F3A70A42}" sibTransId="{9B8B6A08-5D4C-4FFA-98F3-037F68A5F17F}"/>
    <dgm:cxn modelId="{ADAD86AD-5DD3-4681-9EE6-FC8D152B5705}" type="presOf" srcId="{0B83BFA2-9284-4558-A08C-D7B73B32160B}" destId="{1F6B230E-3473-46AC-A4FE-AC1156169BE4}" srcOrd="0" destOrd="0" presId="urn:microsoft.com/office/officeart/2005/8/layout/hProcess4"/>
    <dgm:cxn modelId="{513FB7BA-28EE-492B-8185-C22D9A596A3C}" srcId="{0B83BFA2-9284-4558-A08C-D7B73B32160B}" destId="{B59F1ED4-46B0-4313-931B-F1333B11F9AA}" srcOrd="1" destOrd="0" parTransId="{7B8E7698-7446-43B7-A0BA-5CEE2463E601}" sibTransId="{BC079A09-F7C6-45F4-96F2-E788E3E558FE}"/>
    <dgm:cxn modelId="{2A22A3C7-4D03-40B8-A8C4-E204CDA15BD6}" srcId="{0B83BFA2-9284-4558-A08C-D7B73B32160B}" destId="{473B2A3D-E5F4-47AF-94DF-D8E1A01C219E}" srcOrd="2" destOrd="0" parTransId="{97953310-4472-4A85-8CE0-3FD5C3ECCCC6}" sibTransId="{EE2C8B4E-C2C4-477A-A3D6-F54802D77E5D}"/>
    <dgm:cxn modelId="{C7D06ACD-8C69-4124-9449-A63F094B6EC3}" srcId="{EB3247D6-4A14-4C49-87E6-6AA679C335F3}" destId="{8C09B1C5-EBEE-4D70-80A9-11BF181A5E0D}" srcOrd="0" destOrd="0" parTransId="{7936F261-C15E-49DA-A327-68287775C276}" sibTransId="{82F9F3A6-CBFB-4339-8F7F-B7390C4AABA4}"/>
    <dgm:cxn modelId="{75C749CF-70F0-42C3-A05B-3BEB8C1024B0}" srcId="{473B2A3D-E5F4-47AF-94DF-D8E1A01C219E}" destId="{E1F365B3-4FED-4FEE-9949-3078D25A11F0}" srcOrd="1" destOrd="0" parTransId="{8F6FE611-8C50-410B-9288-ABBA400CCB28}" sibTransId="{126D9710-997F-4F34-9E56-4355D3504289}"/>
    <dgm:cxn modelId="{95FB22DF-0C0B-4781-A2C6-E14FFE62903C}" srcId="{473B2A3D-E5F4-47AF-94DF-D8E1A01C219E}" destId="{62E1F309-97AC-4614-953E-9402AEAD66AE}" srcOrd="0" destOrd="0" parTransId="{9D006E91-9D7E-4272-9094-74434EE2BCF5}" sibTransId="{1F872A70-E431-4BB6-B6FA-E7BE919A7FF7}"/>
    <dgm:cxn modelId="{CD27CCE4-2924-442C-AC67-F62A90F65615}" type="presOf" srcId="{62E1F309-97AC-4614-953E-9402AEAD66AE}" destId="{4A3366DF-AE54-4225-806A-1E93733FD2E0}" srcOrd="0" destOrd="0" presId="urn:microsoft.com/office/officeart/2005/8/layout/hProcess4"/>
    <dgm:cxn modelId="{94DA1FE8-11D7-4F32-A524-6AE163D85EEF}" type="presOf" srcId="{7FF11341-0D94-4CEC-98FA-3A0B4698F71B}" destId="{6FE9FAFC-0B4C-42F7-B398-8616884B0677}" srcOrd="0" destOrd="1" presId="urn:microsoft.com/office/officeart/2005/8/layout/hProcess4"/>
    <dgm:cxn modelId="{F5C4ACEE-EA2C-47D7-9858-899CB1B31FF4}" type="presOf" srcId="{676D8EFD-8BBC-45F7-93E9-2EC1F389ADF7}" destId="{B3E71BE7-EFA0-4A85-8CE2-FB70653A3EE6}" srcOrd="1" destOrd="0" presId="urn:microsoft.com/office/officeart/2005/8/layout/hProcess4"/>
    <dgm:cxn modelId="{F3FD6A1C-B9D8-4A7A-8637-8A1DD00B6666}" type="presParOf" srcId="{1F6B230E-3473-46AC-A4FE-AC1156169BE4}" destId="{2BF5690C-417B-4E53-99AF-D51BCD782696}" srcOrd="0" destOrd="0" presId="urn:microsoft.com/office/officeart/2005/8/layout/hProcess4"/>
    <dgm:cxn modelId="{53E1527E-1167-49E7-9313-407FF2888407}" type="presParOf" srcId="{1F6B230E-3473-46AC-A4FE-AC1156169BE4}" destId="{5FEFDCE0-4F9E-4447-B96C-985F6E8455A5}" srcOrd="1" destOrd="0" presId="urn:microsoft.com/office/officeart/2005/8/layout/hProcess4"/>
    <dgm:cxn modelId="{2070CC7A-D278-4F96-AA60-FDB7905E02AD}" type="presParOf" srcId="{1F6B230E-3473-46AC-A4FE-AC1156169BE4}" destId="{9A0AA02C-02F2-4A8B-902F-BDD76ADF6AFA}" srcOrd="2" destOrd="0" presId="urn:microsoft.com/office/officeart/2005/8/layout/hProcess4"/>
    <dgm:cxn modelId="{015E05E0-ED13-416F-9E9C-217E9404B5F3}" type="presParOf" srcId="{9A0AA02C-02F2-4A8B-902F-BDD76ADF6AFA}" destId="{A0F8BB70-E111-40B7-96B4-9868D47838E7}" srcOrd="0" destOrd="0" presId="urn:microsoft.com/office/officeart/2005/8/layout/hProcess4"/>
    <dgm:cxn modelId="{900E3EEE-78E7-42A9-934B-FDFFA130CA42}" type="presParOf" srcId="{A0F8BB70-E111-40B7-96B4-9868D47838E7}" destId="{8C61D3D2-507B-439C-BA1A-281D519602D4}" srcOrd="0" destOrd="0" presId="urn:microsoft.com/office/officeart/2005/8/layout/hProcess4"/>
    <dgm:cxn modelId="{C1DF7A8C-0ED5-491E-A740-AB3556FEB4C4}" type="presParOf" srcId="{A0F8BB70-E111-40B7-96B4-9868D47838E7}" destId="{6FE9FAFC-0B4C-42F7-B398-8616884B0677}" srcOrd="1" destOrd="0" presId="urn:microsoft.com/office/officeart/2005/8/layout/hProcess4"/>
    <dgm:cxn modelId="{53E93323-B342-43E6-9C95-89266102F322}" type="presParOf" srcId="{A0F8BB70-E111-40B7-96B4-9868D47838E7}" destId="{96844026-CEC4-470D-80F9-11D3FA6D99FE}" srcOrd="2" destOrd="0" presId="urn:microsoft.com/office/officeart/2005/8/layout/hProcess4"/>
    <dgm:cxn modelId="{2EA0514A-DC10-4EA7-8D67-3055E06F7E13}" type="presParOf" srcId="{A0F8BB70-E111-40B7-96B4-9868D47838E7}" destId="{E8C0D9F8-42B9-4CBE-BF12-4A3116B3DAE9}" srcOrd="3" destOrd="0" presId="urn:microsoft.com/office/officeart/2005/8/layout/hProcess4"/>
    <dgm:cxn modelId="{3DDDDBE9-AD9B-451D-9440-B997CD20ED6E}" type="presParOf" srcId="{A0F8BB70-E111-40B7-96B4-9868D47838E7}" destId="{FC81C30D-CDFC-4B25-8B50-0DB3989C1A95}" srcOrd="4" destOrd="0" presId="urn:microsoft.com/office/officeart/2005/8/layout/hProcess4"/>
    <dgm:cxn modelId="{68836359-BD4F-4A16-813E-224D42D26B85}" type="presParOf" srcId="{9A0AA02C-02F2-4A8B-902F-BDD76ADF6AFA}" destId="{91A9B670-8F0C-409A-ACC5-EE10A4FBBD3E}" srcOrd="1" destOrd="0" presId="urn:microsoft.com/office/officeart/2005/8/layout/hProcess4"/>
    <dgm:cxn modelId="{2532DAB2-2081-46AA-BE92-25A5842AD2A0}" type="presParOf" srcId="{9A0AA02C-02F2-4A8B-902F-BDD76ADF6AFA}" destId="{E9587E1D-FED0-44F4-A200-D141156BAE12}" srcOrd="2" destOrd="0" presId="urn:microsoft.com/office/officeart/2005/8/layout/hProcess4"/>
    <dgm:cxn modelId="{D07C412F-249B-4907-93CD-FE8C5E99983A}" type="presParOf" srcId="{E9587E1D-FED0-44F4-A200-D141156BAE12}" destId="{8C9AF4BF-B464-4E24-AE63-16D0B37AEAC8}" srcOrd="0" destOrd="0" presId="urn:microsoft.com/office/officeart/2005/8/layout/hProcess4"/>
    <dgm:cxn modelId="{DC9EABC3-A5A1-471D-85A2-C7E148DA25BF}" type="presParOf" srcId="{E9587E1D-FED0-44F4-A200-D141156BAE12}" destId="{FE9ACD4C-6C96-4CCF-98A4-6649DA8661D7}" srcOrd="1" destOrd="0" presId="urn:microsoft.com/office/officeart/2005/8/layout/hProcess4"/>
    <dgm:cxn modelId="{A4AF1884-06A5-4B79-8325-2F9A70C79897}" type="presParOf" srcId="{E9587E1D-FED0-44F4-A200-D141156BAE12}" destId="{B3E71BE7-EFA0-4A85-8CE2-FB70653A3EE6}" srcOrd="2" destOrd="0" presId="urn:microsoft.com/office/officeart/2005/8/layout/hProcess4"/>
    <dgm:cxn modelId="{3BF88683-31B0-4247-8E94-5B4D92B80279}" type="presParOf" srcId="{E9587E1D-FED0-44F4-A200-D141156BAE12}" destId="{CC72D22C-17E0-4DE2-ABFF-2243E9B29D4D}" srcOrd="3" destOrd="0" presId="urn:microsoft.com/office/officeart/2005/8/layout/hProcess4"/>
    <dgm:cxn modelId="{2D61C298-614A-45C0-B7E4-B021D8568823}" type="presParOf" srcId="{E9587E1D-FED0-44F4-A200-D141156BAE12}" destId="{27EDB3AB-AC98-4D19-AF53-3A6737765CF1}" srcOrd="4" destOrd="0" presId="urn:microsoft.com/office/officeart/2005/8/layout/hProcess4"/>
    <dgm:cxn modelId="{826D9270-553C-4607-9C94-C4A5CE5BFDA6}" type="presParOf" srcId="{9A0AA02C-02F2-4A8B-902F-BDD76ADF6AFA}" destId="{408145BA-20D3-438C-A0A7-18F743E0E221}" srcOrd="3" destOrd="0" presId="urn:microsoft.com/office/officeart/2005/8/layout/hProcess4"/>
    <dgm:cxn modelId="{7E77AB6A-63D0-4270-AFE3-86B21A0197E2}" type="presParOf" srcId="{9A0AA02C-02F2-4A8B-902F-BDD76ADF6AFA}" destId="{C8AD2EDF-3CC9-4198-B4A9-A38ECE6F0BDC}" srcOrd="4" destOrd="0" presId="urn:microsoft.com/office/officeart/2005/8/layout/hProcess4"/>
    <dgm:cxn modelId="{BBB34285-C494-438A-B027-0E388D2BEF14}" type="presParOf" srcId="{C8AD2EDF-3CC9-4198-B4A9-A38ECE6F0BDC}" destId="{F604C4BA-97DD-445C-9498-98CAFAF78623}" srcOrd="0" destOrd="0" presId="urn:microsoft.com/office/officeart/2005/8/layout/hProcess4"/>
    <dgm:cxn modelId="{C0D24744-56CB-47AD-B182-29CD3B96BE83}" type="presParOf" srcId="{C8AD2EDF-3CC9-4198-B4A9-A38ECE6F0BDC}" destId="{4A3366DF-AE54-4225-806A-1E93733FD2E0}" srcOrd="1" destOrd="0" presId="urn:microsoft.com/office/officeart/2005/8/layout/hProcess4"/>
    <dgm:cxn modelId="{7D1C06A5-D9C3-4200-834E-616FCB710B3C}" type="presParOf" srcId="{C8AD2EDF-3CC9-4198-B4A9-A38ECE6F0BDC}" destId="{940171C5-7E18-4213-A080-E3A47DFA893C}" srcOrd="2" destOrd="0" presId="urn:microsoft.com/office/officeart/2005/8/layout/hProcess4"/>
    <dgm:cxn modelId="{EBBF1617-6E67-4F55-861E-994085F24C3A}" type="presParOf" srcId="{C8AD2EDF-3CC9-4198-B4A9-A38ECE6F0BDC}" destId="{9D5EC502-D1CA-4D56-9B08-2854DE8F376F}" srcOrd="3" destOrd="0" presId="urn:microsoft.com/office/officeart/2005/8/layout/hProcess4"/>
    <dgm:cxn modelId="{2BA99ADC-831C-4097-BF0B-EC6A47A9ED75}" type="presParOf" srcId="{C8AD2EDF-3CC9-4198-B4A9-A38ECE6F0BDC}" destId="{1B21BC0F-3B92-4BB7-84A4-EBA475ECFD03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9FAFC-0B4C-42F7-B398-8616884B0677}">
      <dsp:nvSpPr>
        <dsp:cNvPr id="0" name=""/>
        <dsp:cNvSpPr/>
      </dsp:nvSpPr>
      <dsp:spPr>
        <a:xfrm>
          <a:off x="3483" y="1688057"/>
          <a:ext cx="3673456" cy="19024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0" kern="1200" dirty="0" err="1"/>
            <a:t>Creation</a:t>
          </a:r>
          <a:r>
            <a:rPr lang="nl-BE" sz="1500" b="0" kern="1200" dirty="0"/>
            <a:t> </a:t>
          </a:r>
          <a:r>
            <a:rPr lang="nl-BE" sz="1500" b="1" kern="1200" dirty="0" err="1"/>
            <a:t>technical</a:t>
          </a:r>
          <a:r>
            <a:rPr lang="nl-BE" sz="1500" b="1" kern="1200" dirty="0"/>
            <a:t> </a:t>
          </a:r>
          <a:r>
            <a:rPr lang="nl-BE" sz="1500" b="1" kern="1200" dirty="0" err="1"/>
            <a:t>workgroup</a:t>
          </a:r>
          <a:endParaRPr lang="nl-BE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10 members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/>
            <a:t>Concrete </a:t>
          </a:r>
          <a:r>
            <a:rPr lang="nl-BE" sz="1500" kern="1200" dirty="0" err="1"/>
            <a:t>initiatives</a:t>
          </a:r>
          <a:endParaRPr lang="nl-BE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Execution</a:t>
          </a:r>
          <a:r>
            <a:rPr lang="nl-BE" sz="1500" kern="1200" dirty="0"/>
            <a:t> of </a:t>
          </a:r>
          <a:r>
            <a:rPr lang="nl-BE" sz="1500" kern="1200" dirty="0" err="1"/>
            <a:t>the</a:t>
          </a:r>
          <a:r>
            <a:rPr lang="nl-BE" sz="1500" kern="1200" dirty="0"/>
            <a:t> </a:t>
          </a: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47263" y="1731837"/>
        <a:ext cx="3585896" cy="1407185"/>
      </dsp:txXfrm>
    </dsp:sp>
    <dsp:sp modelId="{91A9B670-8F0C-409A-ACC5-EE10A4FBBD3E}">
      <dsp:nvSpPr>
        <dsp:cNvPr id="0" name=""/>
        <dsp:cNvSpPr/>
      </dsp:nvSpPr>
      <dsp:spPr>
        <a:xfrm>
          <a:off x="2001178" y="1813912"/>
          <a:ext cx="3607919" cy="3607919"/>
        </a:xfrm>
        <a:prstGeom prst="leftCircularArrow">
          <a:avLst>
            <a:gd name="adj1" fmla="val 3352"/>
            <a:gd name="adj2" fmla="val 414486"/>
            <a:gd name="adj3" fmla="val 2187045"/>
            <a:gd name="adj4" fmla="val 9021538"/>
            <a:gd name="adj5" fmla="val 391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0D9F8-42B9-4CBE-BF12-4A3116B3DAE9}">
      <dsp:nvSpPr>
        <dsp:cNvPr id="0" name=""/>
        <dsp:cNvSpPr/>
      </dsp:nvSpPr>
      <dsp:spPr>
        <a:xfrm>
          <a:off x="988689" y="3361653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2001</a:t>
          </a:r>
          <a:br>
            <a:rPr lang="nl-BE" sz="1500" kern="1200" dirty="0"/>
          </a:br>
          <a:r>
            <a:rPr lang="nl-BE" sz="1500" kern="1200" dirty="0"/>
            <a:t>first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</a:p>
      </dsp:txBody>
      <dsp:txXfrm>
        <a:off x="1020426" y="3393390"/>
        <a:ext cx="2661396" cy="1020117"/>
      </dsp:txXfrm>
    </dsp:sp>
    <dsp:sp modelId="{FE9ACD4C-6C96-4CCF-98A4-6649DA8661D7}">
      <dsp:nvSpPr>
        <dsp:cNvPr id="0" name=""/>
        <dsp:cNvSpPr/>
      </dsp:nvSpPr>
      <dsp:spPr>
        <a:xfrm>
          <a:off x="4289508" y="1549919"/>
          <a:ext cx="3270499" cy="21786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Representation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involved</a:t>
          </a:r>
          <a:r>
            <a:rPr lang="nl-BE" sz="1500" kern="1200" dirty="0"/>
            <a:t> </a:t>
          </a:r>
          <a:r>
            <a:rPr lang="nl-BE" sz="1500" b="1" kern="1200" dirty="0" err="1"/>
            <a:t>administrations</a:t>
          </a:r>
          <a:r>
            <a:rPr lang="nl-BE" sz="1500" b="1" kern="1200" dirty="0"/>
            <a:t> </a:t>
          </a:r>
          <a:r>
            <a:rPr lang="nl-BE" sz="1500" b="1" kern="1200" dirty="0" err="1"/>
            <a:t>and</a:t>
          </a:r>
          <a:r>
            <a:rPr lang="nl-BE" sz="1500" b="1" kern="1200" dirty="0"/>
            <a:t> </a:t>
          </a:r>
          <a:r>
            <a:rPr lang="nl-BE" sz="1500" b="1" kern="1200" dirty="0" err="1"/>
            <a:t>cabinets</a:t>
          </a:r>
          <a:r>
            <a:rPr lang="nl-BE" sz="1500" b="1" kern="1200" dirty="0"/>
            <a:t> </a:t>
          </a:r>
          <a:r>
            <a:rPr lang="nl-BE" sz="1500" kern="1200" dirty="0"/>
            <a:t>ministers or </a:t>
          </a:r>
          <a:r>
            <a:rPr lang="nl-BE" sz="1500" kern="1200" dirty="0" err="1"/>
            <a:t>secretaries</a:t>
          </a:r>
          <a:r>
            <a:rPr lang="nl-BE" sz="1500" kern="1200" dirty="0"/>
            <a:t> of state </a:t>
          </a:r>
          <a:r>
            <a:rPr lang="nl-BE" sz="1500" kern="1200" dirty="0" err="1"/>
            <a:t>with</a:t>
          </a:r>
          <a:r>
            <a:rPr lang="nl-BE" sz="1500" kern="1200" dirty="0"/>
            <a:t> </a:t>
          </a:r>
          <a:r>
            <a:rPr lang="nl-BE" sz="1500" kern="1200" dirty="0" err="1"/>
            <a:t>responsibility</a:t>
          </a:r>
          <a:r>
            <a:rPr lang="nl-BE" sz="1500" kern="1200" dirty="0"/>
            <a:t> 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500" kern="1200" dirty="0"/>
            <a:t>  e-</a:t>
          </a:r>
          <a:r>
            <a:rPr lang="nl-BE" sz="1500" kern="1200" dirty="0" err="1"/>
            <a:t>government</a:t>
          </a:r>
          <a:endParaRPr lang="nl-BE" sz="1500" kern="1200" dirty="0"/>
        </a:p>
      </dsp:txBody>
      <dsp:txXfrm>
        <a:off x="4339645" y="2066916"/>
        <a:ext cx="3170225" cy="1611545"/>
      </dsp:txXfrm>
    </dsp:sp>
    <dsp:sp modelId="{408145BA-20D3-438C-A0A7-18F743E0E221}">
      <dsp:nvSpPr>
        <dsp:cNvPr id="0" name=""/>
        <dsp:cNvSpPr/>
      </dsp:nvSpPr>
      <dsp:spPr>
        <a:xfrm>
          <a:off x="6070810" y="-213909"/>
          <a:ext cx="3871162" cy="3871162"/>
        </a:xfrm>
        <a:prstGeom prst="circularArrow">
          <a:avLst>
            <a:gd name="adj1" fmla="val 3124"/>
            <a:gd name="adj2" fmla="val 384221"/>
            <a:gd name="adj3" fmla="val 19434304"/>
            <a:gd name="adj4" fmla="val 12569547"/>
            <a:gd name="adj5" fmla="val 36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72D22C-17E0-4DE2-ABFF-2243E9B29D4D}">
      <dsp:nvSpPr>
        <dsp:cNvPr id="0" name=""/>
        <dsp:cNvSpPr/>
      </dsp:nvSpPr>
      <dsp:spPr>
        <a:xfrm>
          <a:off x="5073235" y="833274"/>
          <a:ext cx="2724870" cy="10835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2006</a:t>
          </a:r>
          <a:br>
            <a:rPr lang="nl-BE" sz="1500" b="1" kern="1200" dirty="0"/>
          </a:br>
          <a:r>
            <a:rPr lang="nl-BE" sz="1500" b="0" kern="1200" dirty="0" err="1"/>
            <a:t>strategic</a:t>
          </a:r>
          <a:r>
            <a:rPr lang="nl-BE" sz="1500" b="0" kern="1200" dirty="0"/>
            <a:t> </a:t>
          </a:r>
          <a:r>
            <a:rPr lang="nl-BE" sz="1500" b="0" kern="1200" dirty="0" err="1"/>
            <a:t>committee</a:t>
          </a:r>
          <a:endParaRPr lang="nl-BE" sz="1500" b="0" kern="1200" dirty="0"/>
        </a:p>
      </dsp:txBody>
      <dsp:txXfrm>
        <a:off x="5104972" y="865011"/>
        <a:ext cx="2661396" cy="1020117"/>
      </dsp:txXfrm>
    </dsp:sp>
    <dsp:sp modelId="{4A3366DF-AE54-4225-806A-1E93733FD2E0}">
      <dsp:nvSpPr>
        <dsp:cNvPr id="0" name=""/>
        <dsp:cNvSpPr/>
      </dsp:nvSpPr>
      <dsp:spPr>
        <a:xfrm>
          <a:off x="8364858" y="1628969"/>
          <a:ext cx="3065479" cy="20021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b="1" kern="1200" dirty="0" err="1"/>
            <a:t>Continuation</a:t>
          </a:r>
          <a:r>
            <a:rPr lang="nl-BE" sz="1500" b="1" kern="1200" dirty="0"/>
            <a:t> of </a:t>
          </a:r>
          <a:r>
            <a:rPr lang="nl-BE" sz="1500" b="1" kern="1200" dirty="0" err="1"/>
            <a:t>the</a:t>
          </a:r>
          <a:r>
            <a:rPr lang="nl-BE" sz="1500" b="1" kern="1200" dirty="0"/>
            <a:t> </a:t>
          </a:r>
          <a:r>
            <a:rPr lang="nl-BE" sz="1500" b="1" kern="1200" dirty="0" err="1"/>
            <a:t>strategic</a:t>
          </a:r>
          <a:r>
            <a:rPr lang="nl-BE" sz="1500" b="1" kern="1200" dirty="0"/>
            <a:t> </a:t>
          </a:r>
          <a:r>
            <a:rPr lang="nl-BE" sz="1500" b="1" kern="1200" dirty="0" err="1"/>
            <a:t>committee</a:t>
          </a:r>
          <a:r>
            <a:rPr lang="nl-BE" sz="1500" b="1" kern="1200" dirty="0"/>
            <a:t>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 dirty="0" err="1"/>
            <a:t>One</a:t>
          </a:r>
          <a:r>
            <a:rPr lang="nl-BE" sz="1500" kern="1200" dirty="0"/>
            <a:t> or more </a:t>
          </a:r>
          <a:r>
            <a:rPr lang="nl-BE" sz="1500" kern="1200" dirty="0" err="1"/>
            <a:t>representatives</a:t>
          </a:r>
          <a:r>
            <a:rPr lang="nl-BE" sz="1500" kern="1200" dirty="0"/>
            <a:t> </a:t>
          </a:r>
          <a:r>
            <a:rPr lang="nl-BE" sz="1500" kern="1200" dirty="0" err="1"/>
            <a:t>from</a:t>
          </a:r>
          <a:r>
            <a:rPr lang="nl-BE" sz="1500" kern="1200" dirty="0"/>
            <a:t> </a:t>
          </a:r>
          <a:r>
            <a:rPr lang="nl-BE" sz="1500" kern="1200" dirty="0" err="1"/>
            <a:t>all</a:t>
          </a:r>
          <a:r>
            <a:rPr lang="nl-BE" sz="1500" kern="1200" dirty="0"/>
            <a:t> </a:t>
          </a:r>
          <a:r>
            <a:rPr lang="nl-BE" sz="1500" kern="1200" dirty="0" err="1"/>
            <a:t>parties</a:t>
          </a:r>
          <a:endParaRPr lang="nl-BE" sz="1500" kern="1200" dirty="0"/>
        </a:p>
      </dsp:txBody>
      <dsp:txXfrm>
        <a:off x="8410934" y="1675045"/>
        <a:ext cx="2973327" cy="1480984"/>
      </dsp:txXfrm>
    </dsp:sp>
    <dsp:sp modelId="{9D5EC502-D1CA-4D56-9B08-2854DE8F376F}">
      <dsp:nvSpPr>
        <dsp:cNvPr id="0" name=""/>
        <dsp:cNvSpPr/>
      </dsp:nvSpPr>
      <dsp:spPr>
        <a:xfrm>
          <a:off x="8758029" y="3185039"/>
          <a:ext cx="2416878" cy="9026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b="1" kern="1200" dirty="0"/>
            <a:t>2013</a:t>
          </a:r>
          <a:br>
            <a:rPr lang="nl-BE" sz="1500" b="1" kern="1200" dirty="0"/>
          </a:br>
          <a:r>
            <a:rPr lang="nl-BE" sz="1500" kern="1200" dirty="0"/>
            <a:t>new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500" kern="1200" dirty="0" err="1"/>
            <a:t>collaboration</a:t>
          </a:r>
          <a:r>
            <a:rPr lang="nl-BE" sz="1500" kern="1200" dirty="0"/>
            <a:t> agreement</a:t>
          </a:r>
          <a:endParaRPr lang="nl-BE" sz="1500" b="0" kern="1200" dirty="0"/>
        </a:p>
      </dsp:txBody>
      <dsp:txXfrm>
        <a:off x="8784468" y="3211478"/>
        <a:ext cx="2364000" cy="8498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5B4AD2-A267-4797-8792-ED21EF2DF5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5E49E-9599-485F-B96D-75BCBCB2A5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25DA4-A8DC-453E-A5F7-88F0AE5319D4}" type="datetimeFigureOut">
              <a:rPr lang="nl-BE" smtClean="0"/>
              <a:t>7/06/2024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48548-A960-44B4-BE11-354F69248F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923D-7299-4EAE-B0A9-373C095263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24BD8-6764-4489-9838-E8C8F515EC56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7739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92508-5353-4BD4-B9CC-1DB34B125BDB}" type="datetimeFigureOut">
              <a:rPr lang="nl-BE" smtClean="0"/>
              <a:t>7/06/2024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BCF80-27EB-4596-8F5B-426A2A64C64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230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1BDACAD1-6D81-4C4C-A2D4-CDF9E180DD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1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tx2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84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FEAA23-DDAF-4ECF-8706-562D6DF86456}"/>
              </a:ext>
            </a:extLst>
          </p:cNvPr>
          <p:cNvCxnSpPr>
            <a:cxnSpLocks/>
          </p:cNvCxnSpPr>
          <p:nvPr userDrawn="1"/>
        </p:nvCxnSpPr>
        <p:spPr>
          <a:xfrm>
            <a:off x="1769533" y="1828800"/>
            <a:ext cx="0" cy="502920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9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762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940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AF87C94-1E5B-47AA-B5FF-FDB40D5C36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79DA2-CC16-48C0-949E-FB656E682DB0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152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040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05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984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38563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4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A6F8242-4BB9-4292-937E-562A121F54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3E8BA1A-D532-4BB0-95AC-828E6AD91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51180"/>
          <a:stretch/>
        </p:blipFill>
        <p:spPr>
          <a:xfrm>
            <a:off x="0" y="3509963"/>
            <a:ext cx="5745441" cy="3348037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A03052-2DBD-45CD-8AA4-36802A11A8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6139" b="29877"/>
          <a:stretch/>
        </p:blipFill>
        <p:spPr>
          <a:xfrm rot="10800000">
            <a:off x="6446561" y="0"/>
            <a:ext cx="5745438" cy="480906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88B7EA4-D0C8-4CD4-BFFC-71BE0A5A16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81513" b="16223"/>
          <a:stretch/>
        </p:blipFill>
        <p:spPr>
          <a:xfrm rot="16200000">
            <a:off x="8685997" y="3351994"/>
            <a:ext cx="1266571" cy="574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E581F6-020B-4130-9258-78653AA23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1122363"/>
            <a:ext cx="7975600" cy="2387600"/>
          </a:xfrm>
          <a:ln>
            <a:noFill/>
          </a:ln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AB7778-6D79-4DF6-A6C4-F669A2F95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9" y="3602038"/>
            <a:ext cx="797560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 b="1">
                <a:solidFill>
                  <a:schemeClr val="bg2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8061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7574-D5C0-450E-9FD7-EE94BB226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29843-8BBE-4F31-A779-81DBD546B8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94867" y="770467"/>
            <a:ext cx="5300134" cy="4560358"/>
          </a:xfrm>
          <a:noFill/>
          <a:ln>
            <a:noFill/>
          </a:ln>
          <a:effectLst>
            <a:outerShdw dist="381000" dir="2700000" algn="tl" rotWithShape="0">
              <a:schemeClr val="accent5"/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22698-3703-4ACD-BAC2-DCE64ED42D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C9371-0967-4736-BD9E-06397624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05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923DA-D423-4EC0-99E1-BC1D02C9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0468-A184-4BFC-965A-AC8C46104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93BCF5-A822-4033-88D0-CE017647B4F5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47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D8CF-CC50-45AF-B893-788C9B5C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F5ED4-3321-43A2-BF8F-CC9F5E7C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36B28-74B1-4F52-849F-4513B32A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A7C6B-8B0F-4AD6-AA84-F354571E8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D542-D6E5-405E-A8FD-3237DD403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650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E9A7E-1032-436E-9F71-B93878F4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41FB-FBC7-4B45-BB62-7FFB3761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9647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FBC5B-CF5F-4F8C-BEA1-FC5F52EC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0626-8A08-4071-87E4-EED8E8A28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BCCF1-8FCF-4954-841C-43BDDE640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6C68D71-CCBC-4DD4-B206-E42106D07D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3487103" cy="117348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568891C-828A-4DB5-B4B5-38076DFA3B2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804970"/>
            <a:ext cx="3699933" cy="0"/>
          </a:xfrm>
          <a:prstGeom prst="line">
            <a:avLst/>
          </a:prstGeom>
          <a:ln w="508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39BA7C7A-819C-4BED-A6A2-346B3180C1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53800" y="5989954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A5F2-C20F-48CD-B3EC-F35C10A6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C4C-C84B-46D5-8B77-9B5C3B92A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D97BA-7BBB-47F2-9790-0583C8D41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740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50040-D1DC-43C9-878C-3EB5B5D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1A94-9617-4146-9325-AC19BA83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3FD32-71D0-4681-82CF-AA49431A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5486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008-2B77-4B5C-9D76-9CB4C19FD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C3D5A-9068-4598-BBB8-9C5EF4AB1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AA334-072A-45CA-A31F-CBA3BE340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AA62D-2053-4986-8911-AFF0F9ABE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B9279-DE26-4013-A7D6-7BBDC1945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6919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34DA17-97DD-4E0B-BBD4-30C5B58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57E49-B1DA-4769-B1F6-EAD0D85E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D28B2-4D01-4F8B-BC6D-F284E62CD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096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8542-7177-47D4-A03D-FAD8A9F13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D0216-A650-4C2D-97A8-108271D4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4C747-7DED-4CEF-9C8A-5178A125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AD754-E594-4BD6-B086-1D871DE9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625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FC3AFD-877F-46F5-85F8-F1897CDDF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C332-6AE6-4DDD-808A-B0C1F1B0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CCC55-E3D8-4C6F-BBBF-E6E534EC4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5678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2BD85-F79C-4DB3-8BC2-B0A5587A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9B68-1F19-42A0-BF4A-AAB4D97F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69024" cy="47868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448F8-DFC3-4173-89CA-C5A131FAB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1686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08B59-8EB2-4E61-91FF-A23996DF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/>
              <a:t>20.08.21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B842-4926-4521-87C9-6BA723E2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31CB4-2170-4762-9447-6851D470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3BCF5-A822-4033-88D0-CE017647B4F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578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2.sv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AE753531-74F9-46DB-8226-2C37E7D3FBBB}" type="datetime3">
              <a:rPr lang="nl-BE" smtClean="0"/>
              <a:pPr/>
              <a:t>7.06.24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19EDAD88-78F8-43C4-9AF1-FA54ECAE1AE2}" type="slidenum">
              <a:rPr lang="nl-BE" smtClean="0"/>
              <a:pPr/>
              <a:t>‹#›</a:t>
            </a:fld>
            <a:endParaRPr lang="nl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68B8C69-F25E-494C-A21B-E10A8020476C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bg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463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DD26B-B914-4EAC-9939-B47F6EF2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798BA-32B7-4CA1-AFA2-6A8584CC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64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21A8-457C-4FDB-982B-D5550630C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66913" y="6356349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753531-74F9-46DB-8226-2C37E7D3FBBB}" type="datetime3">
              <a:rPr kumimoji="0" lang="nl-BE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7.06.24</a:t>
            </a:fld>
            <a:endParaRPr kumimoji="0" lang="nl-BE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02D5-6185-4C20-ABA8-233BA23F74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6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30EE3-729E-4E77-8DE2-9A17D5759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82142" y="6356350"/>
            <a:ext cx="7152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EDAD88-78F8-43C4-9AF1-FA54ECAE1AE2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772EA197-7EA9-47D4-A571-0C33C8BFED8A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3800" y="5990589"/>
            <a:ext cx="731520" cy="73152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2E5033-EAEA-FF45-BCF8-795059E125A0}"/>
              </a:ext>
            </a:extLst>
          </p:cNvPr>
          <p:cNvCxnSpPr>
            <a:cxnSpLocks/>
          </p:cNvCxnSpPr>
          <p:nvPr userDrawn="1"/>
        </p:nvCxnSpPr>
        <p:spPr>
          <a:xfrm>
            <a:off x="179243" y="-69574"/>
            <a:ext cx="0" cy="7007087"/>
          </a:xfrm>
          <a:prstGeom prst="line">
            <a:avLst/>
          </a:prstGeom>
          <a:ln w="3810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91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frank.leyman@bosa.fgov.be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39DF-A1E3-4BC4-97F4-7D5A81A61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400" b="1" u="sng" dirty="0" err="1">
                <a:effectLst/>
                <a:latin typeface="Calibri" panose="020F0502020204030204" pitchFamily="34" charset="0"/>
              </a:rPr>
              <a:t>I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nter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 err="1">
                <a:effectLst/>
                <a:latin typeface="Calibri" panose="020F0502020204030204" pitchFamily="34" charset="0"/>
              </a:rPr>
              <a:t>C</a:t>
            </a:r>
            <a:r>
              <a:rPr lang="nl-BE" sz="4400" b="1" dirty="0" err="1">
                <a:effectLst/>
                <a:latin typeface="Calibri" panose="020F0502020204030204" pitchFamily="34" charset="0"/>
              </a:rPr>
              <a:t>ommunautary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E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xchange </a:t>
            </a:r>
            <a:r>
              <a:rPr lang="nl-BE" sz="4400" b="1" u="sng" dirty="0">
                <a:effectLst/>
                <a:latin typeface="Calibri" panose="020F0502020204030204" pitchFamily="34" charset="0"/>
              </a:rPr>
              <a:t>G</a:t>
            </a:r>
            <a:r>
              <a:rPr lang="nl-BE" sz="4400" b="1" dirty="0">
                <a:effectLst/>
                <a:latin typeface="Calibri" panose="020F0502020204030204" pitchFamily="34" charset="0"/>
              </a:rPr>
              <a:t>roup </a:t>
            </a:r>
            <a:r>
              <a:rPr lang="nl-BE" sz="4000" dirty="0"/>
              <a:t>(ICEG)</a:t>
            </a:r>
            <a:endParaRPr lang="nl-BE" sz="4000" noProof="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F3F713-92CB-3AFA-05FD-F8C3BBD9C5B5}"/>
              </a:ext>
            </a:extLst>
          </p:cNvPr>
          <p:cNvSpPr/>
          <p:nvPr/>
        </p:nvSpPr>
        <p:spPr>
          <a:xfrm>
            <a:off x="123825" y="142875"/>
            <a:ext cx="3200400" cy="97948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4" name="Picture 3" descr="A group of blue and yellow logos&#10;&#10;Description automatically generated">
            <a:extLst>
              <a:ext uri="{FF2B5EF4-FFF2-40B4-BE49-F238E27FC236}">
                <a16:creationId xmlns:a16="http://schemas.microsoft.com/office/drawing/2014/main" id="{95611654-0352-06CF-69DE-6CB07E75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253" y="5486400"/>
            <a:ext cx="9396132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07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b="1" dirty="0" err="1"/>
              <a:t>Results</a:t>
            </a:r>
            <a:r>
              <a:rPr lang="nl-BE" sz="2300" b="1" dirty="0"/>
              <a:t>:</a:t>
            </a:r>
          </a:p>
          <a:p>
            <a:pPr marL="0" indent="0">
              <a:buNone/>
            </a:pPr>
            <a:endParaRPr lang="nl-BE" sz="23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7F7B29-8B1F-47CC-D449-F7FAA7500621}"/>
              </a:ext>
            </a:extLst>
          </p:cNvPr>
          <p:cNvGrpSpPr/>
          <p:nvPr/>
        </p:nvGrpSpPr>
        <p:grpSpPr>
          <a:xfrm>
            <a:off x="3243338" y="2181993"/>
            <a:ext cx="5705321" cy="3592274"/>
            <a:chOff x="3243338" y="2181993"/>
            <a:chExt cx="5705321" cy="3592274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9B7DDE8-ACF4-18D1-76DB-7750EE8FC186}"/>
                </a:ext>
              </a:extLst>
            </p:cNvPr>
            <p:cNvSpPr/>
            <p:nvPr/>
          </p:nvSpPr>
          <p:spPr>
            <a:xfrm>
              <a:off x="3243338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 err="1"/>
                <a:t>Finalised</a:t>
              </a:r>
              <a:r>
                <a:rPr lang="nl-BE" sz="3100" kern="1200" dirty="0"/>
                <a:t> 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06D227-4410-66E4-492C-F737FD06D3B6}"/>
                </a:ext>
              </a:extLst>
            </p:cNvPr>
            <p:cNvSpPr/>
            <p:nvPr/>
          </p:nvSpPr>
          <p:spPr>
            <a:xfrm>
              <a:off x="3499244" y="2885770"/>
              <a:ext cx="2199642" cy="349775"/>
            </a:xfrm>
            <a:custGeom>
              <a:avLst/>
              <a:gdLst>
                <a:gd name="connsiteX0" fmla="*/ 0 w 2199642"/>
                <a:gd name="connsiteY0" fmla="*/ 77406 h 774059"/>
                <a:gd name="connsiteX1" fmla="*/ 77406 w 2199642"/>
                <a:gd name="connsiteY1" fmla="*/ 0 h 774059"/>
                <a:gd name="connsiteX2" fmla="*/ 2122236 w 2199642"/>
                <a:gd name="connsiteY2" fmla="*/ 0 h 774059"/>
                <a:gd name="connsiteX3" fmla="*/ 2199642 w 2199642"/>
                <a:gd name="connsiteY3" fmla="*/ 77406 h 774059"/>
                <a:gd name="connsiteX4" fmla="*/ 2199642 w 2199642"/>
                <a:gd name="connsiteY4" fmla="*/ 696653 h 774059"/>
                <a:gd name="connsiteX5" fmla="*/ 2122236 w 2199642"/>
                <a:gd name="connsiteY5" fmla="*/ 774059 h 774059"/>
                <a:gd name="connsiteX6" fmla="*/ 77406 w 2199642"/>
                <a:gd name="connsiteY6" fmla="*/ 774059 h 774059"/>
                <a:gd name="connsiteX7" fmla="*/ 0 w 2199642"/>
                <a:gd name="connsiteY7" fmla="*/ 696653 h 774059"/>
                <a:gd name="connsiteX8" fmla="*/ 0 w 2199642"/>
                <a:gd name="connsiteY8" fmla="*/ 77406 h 774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774059">
                  <a:moveTo>
                    <a:pt x="0" y="77406"/>
                  </a:moveTo>
                  <a:cubicBezTo>
                    <a:pt x="0" y="34656"/>
                    <a:pt x="34656" y="0"/>
                    <a:pt x="77406" y="0"/>
                  </a:cubicBezTo>
                  <a:lnTo>
                    <a:pt x="2122236" y="0"/>
                  </a:lnTo>
                  <a:cubicBezTo>
                    <a:pt x="2164986" y="0"/>
                    <a:pt x="2199642" y="34656"/>
                    <a:pt x="2199642" y="77406"/>
                  </a:cubicBezTo>
                  <a:lnTo>
                    <a:pt x="2199642" y="696653"/>
                  </a:lnTo>
                  <a:cubicBezTo>
                    <a:pt x="2199642" y="739403"/>
                    <a:pt x="2164986" y="774059"/>
                    <a:pt x="2122236" y="774059"/>
                  </a:cubicBezTo>
                  <a:lnTo>
                    <a:pt x="77406" y="774059"/>
                  </a:lnTo>
                  <a:cubicBezTo>
                    <a:pt x="34656" y="774059"/>
                    <a:pt x="0" y="739403"/>
                    <a:pt x="0" y="696653"/>
                  </a:cubicBezTo>
                  <a:lnTo>
                    <a:pt x="0" y="7740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8231" tIns="49341" rIns="58231" bIns="49341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URI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88F4EAC-9A3B-211F-523C-2678CD3B6BF0}"/>
                </a:ext>
              </a:extLst>
            </p:cNvPr>
            <p:cNvSpPr/>
            <p:nvPr/>
          </p:nvSpPr>
          <p:spPr>
            <a:xfrm>
              <a:off x="3499244" y="3318266"/>
              <a:ext cx="2199642" cy="372903"/>
            </a:xfrm>
            <a:custGeom>
              <a:avLst/>
              <a:gdLst>
                <a:gd name="connsiteX0" fmla="*/ 0 w 2199642"/>
                <a:gd name="connsiteY0" fmla="*/ 54779 h 547790"/>
                <a:gd name="connsiteX1" fmla="*/ 54779 w 2199642"/>
                <a:gd name="connsiteY1" fmla="*/ 0 h 547790"/>
                <a:gd name="connsiteX2" fmla="*/ 2144863 w 2199642"/>
                <a:gd name="connsiteY2" fmla="*/ 0 h 547790"/>
                <a:gd name="connsiteX3" fmla="*/ 2199642 w 2199642"/>
                <a:gd name="connsiteY3" fmla="*/ 54779 h 547790"/>
                <a:gd name="connsiteX4" fmla="*/ 2199642 w 2199642"/>
                <a:gd name="connsiteY4" fmla="*/ 493011 h 547790"/>
                <a:gd name="connsiteX5" fmla="*/ 2144863 w 2199642"/>
                <a:gd name="connsiteY5" fmla="*/ 547790 h 547790"/>
                <a:gd name="connsiteX6" fmla="*/ 54779 w 2199642"/>
                <a:gd name="connsiteY6" fmla="*/ 547790 h 547790"/>
                <a:gd name="connsiteX7" fmla="*/ 0 w 2199642"/>
                <a:gd name="connsiteY7" fmla="*/ 493011 h 547790"/>
                <a:gd name="connsiteX8" fmla="*/ 0 w 2199642"/>
                <a:gd name="connsiteY8" fmla="*/ 54779 h 54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47790">
                  <a:moveTo>
                    <a:pt x="0" y="54779"/>
                  </a:moveTo>
                  <a:cubicBezTo>
                    <a:pt x="0" y="24525"/>
                    <a:pt x="24525" y="0"/>
                    <a:pt x="54779" y="0"/>
                  </a:cubicBezTo>
                  <a:lnTo>
                    <a:pt x="2144863" y="0"/>
                  </a:lnTo>
                  <a:cubicBezTo>
                    <a:pt x="2175117" y="0"/>
                    <a:pt x="2199642" y="24525"/>
                    <a:pt x="2199642" y="54779"/>
                  </a:cubicBezTo>
                  <a:lnTo>
                    <a:pt x="2199642" y="493011"/>
                  </a:lnTo>
                  <a:cubicBezTo>
                    <a:pt x="2199642" y="523265"/>
                    <a:pt x="2175117" y="547790"/>
                    <a:pt x="2144863" y="547790"/>
                  </a:cubicBezTo>
                  <a:lnTo>
                    <a:pt x="54779" y="547790"/>
                  </a:lnTo>
                  <a:cubicBezTo>
                    <a:pt x="24525" y="547790"/>
                    <a:pt x="0" y="523265"/>
                    <a:pt x="0" y="493011"/>
                  </a:cubicBezTo>
                  <a:lnTo>
                    <a:pt x="0" y="54779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1604" tIns="42714" rIns="51604" bIns="42714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Services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F731-4354-7D65-75F9-B33FBA5CCBC3}"/>
                </a:ext>
              </a:extLst>
            </p:cNvPr>
            <p:cNvSpPr/>
            <p:nvPr/>
          </p:nvSpPr>
          <p:spPr>
            <a:xfrm>
              <a:off x="3518293" y="3799114"/>
              <a:ext cx="2199642" cy="358031"/>
            </a:xfrm>
            <a:custGeom>
              <a:avLst/>
              <a:gdLst>
                <a:gd name="connsiteX0" fmla="*/ 0 w 2199642"/>
                <a:gd name="connsiteY0" fmla="*/ 35803 h 358031"/>
                <a:gd name="connsiteX1" fmla="*/ 35803 w 2199642"/>
                <a:gd name="connsiteY1" fmla="*/ 0 h 358031"/>
                <a:gd name="connsiteX2" fmla="*/ 2163839 w 2199642"/>
                <a:gd name="connsiteY2" fmla="*/ 0 h 358031"/>
                <a:gd name="connsiteX3" fmla="*/ 2199642 w 2199642"/>
                <a:gd name="connsiteY3" fmla="*/ 35803 h 358031"/>
                <a:gd name="connsiteX4" fmla="*/ 2199642 w 2199642"/>
                <a:gd name="connsiteY4" fmla="*/ 322228 h 358031"/>
                <a:gd name="connsiteX5" fmla="*/ 2163839 w 2199642"/>
                <a:gd name="connsiteY5" fmla="*/ 358031 h 358031"/>
                <a:gd name="connsiteX6" fmla="*/ 35803 w 2199642"/>
                <a:gd name="connsiteY6" fmla="*/ 358031 h 358031"/>
                <a:gd name="connsiteX7" fmla="*/ 0 w 2199642"/>
                <a:gd name="connsiteY7" fmla="*/ 322228 h 358031"/>
                <a:gd name="connsiteX8" fmla="*/ 0 w 2199642"/>
                <a:gd name="connsiteY8" fmla="*/ 35803 h 35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358031">
                  <a:moveTo>
                    <a:pt x="0" y="35803"/>
                  </a:moveTo>
                  <a:cubicBezTo>
                    <a:pt x="0" y="16030"/>
                    <a:pt x="16030" y="0"/>
                    <a:pt x="35803" y="0"/>
                  </a:cubicBezTo>
                  <a:lnTo>
                    <a:pt x="2163839" y="0"/>
                  </a:lnTo>
                  <a:cubicBezTo>
                    <a:pt x="2183612" y="0"/>
                    <a:pt x="2199642" y="16030"/>
                    <a:pt x="2199642" y="35803"/>
                  </a:cubicBezTo>
                  <a:lnTo>
                    <a:pt x="2199642" y="322228"/>
                  </a:lnTo>
                  <a:cubicBezTo>
                    <a:pt x="2199642" y="342001"/>
                    <a:pt x="2183612" y="358031"/>
                    <a:pt x="2163839" y="358031"/>
                  </a:cubicBezTo>
                  <a:lnTo>
                    <a:pt x="35803" y="358031"/>
                  </a:lnTo>
                  <a:cubicBezTo>
                    <a:pt x="16030" y="358031"/>
                    <a:pt x="0" y="342001"/>
                    <a:pt x="0" y="322228"/>
                  </a:cubicBezTo>
                  <a:lnTo>
                    <a:pt x="0" y="358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6046" tIns="37156" rIns="46046" bIns="37156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Public Organizations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943B84D-A487-FDB7-B0CC-D74D4F822B91}"/>
                </a:ext>
              </a:extLst>
            </p:cNvPr>
            <p:cNvSpPr/>
            <p:nvPr/>
          </p:nvSpPr>
          <p:spPr>
            <a:xfrm>
              <a:off x="6199107" y="2181993"/>
              <a:ext cx="2749552" cy="3592274"/>
            </a:xfrm>
            <a:custGeom>
              <a:avLst/>
              <a:gdLst>
                <a:gd name="connsiteX0" fmla="*/ 0 w 2749552"/>
                <a:gd name="connsiteY0" fmla="*/ 274955 h 3592274"/>
                <a:gd name="connsiteX1" fmla="*/ 274955 w 2749552"/>
                <a:gd name="connsiteY1" fmla="*/ 0 h 3592274"/>
                <a:gd name="connsiteX2" fmla="*/ 2474597 w 2749552"/>
                <a:gd name="connsiteY2" fmla="*/ 0 h 3592274"/>
                <a:gd name="connsiteX3" fmla="*/ 2749552 w 2749552"/>
                <a:gd name="connsiteY3" fmla="*/ 274955 h 3592274"/>
                <a:gd name="connsiteX4" fmla="*/ 2749552 w 2749552"/>
                <a:gd name="connsiteY4" fmla="*/ 3317319 h 3592274"/>
                <a:gd name="connsiteX5" fmla="*/ 2474597 w 2749552"/>
                <a:gd name="connsiteY5" fmla="*/ 3592274 h 3592274"/>
                <a:gd name="connsiteX6" fmla="*/ 274955 w 2749552"/>
                <a:gd name="connsiteY6" fmla="*/ 3592274 h 3592274"/>
                <a:gd name="connsiteX7" fmla="*/ 0 w 2749552"/>
                <a:gd name="connsiteY7" fmla="*/ 3317319 h 3592274"/>
                <a:gd name="connsiteX8" fmla="*/ 0 w 2749552"/>
                <a:gd name="connsiteY8" fmla="*/ 274955 h 3592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49552" h="3592274">
                  <a:moveTo>
                    <a:pt x="0" y="274955"/>
                  </a:moveTo>
                  <a:cubicBezTo>
                    <a:pt x="0" y="123102"/>
                    <a:pt x="123102" y="0"/>
                    <a:pt x="274955" y="0"/>
                  </a:cubicBezTo>
                  <a:lnTo>
                    <a:pt x="2474597" y="0"/>
                  </a:lnTo>
                  <a:cubicBezTo>
                    <a:pt x="2626450" y="0"/>
                    <a:pt x="2749552" y="123102"/>
                    <a:pt x="2749552" y="274955"/>
                  </a:cubicBezTo>
                  <a:lnTo>
                    <a:pt x="2749552" y="3317319"/>
                  </a:lnTo>
                  <a:cubicBezTo>
                    <a:pt x="2749552" y="3469172"/>
                    <a:pt x="2626450" y="3592274"/>
                    <a:pt x="2474597" y="3592274"/>
                  </a:cubicBezTo>
                  <a:lnTo>
                    <a:pt x="274955" y="3592274"/>
                  </a:lnTo>
                  <a:cubicBezTo>
                    <a:pt x="123102" y="3592274"/>
                    <a:pt x="0" y="3469172"/>
                    <a:pt x="0" y="3317319"/>
                  </a:cubicBezTo>
                  <a:lnTo>
                    <a:pt x="0" y="274955"/>
                  </a:lnTo>
                  <a:close/>
                </a:path>
              </a:pathLst>
            </a:cu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4300" tIns="114300" rIns="114300" bIns="2628892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3000" kern="1200" dirty="0"/>
                <a:t>In </a:t>
              </a:r>
              <a:r>
                <a:rPr lang="nl-BE" sz="3000" kern="1200" dirty="0" err="1"/>
                <a:t>the</a:t>
              </a:r>
              <a:r>
                <a:rPr lang="nl-BE" sz="3000" kern="1200" dirty="0"/>
                <a:t> pipeline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64E9B2-EEA5-84DA-E33D-BA2C3014B972}"/>
                </a:ext>
              </a:extLst>
            </p:cNvPr>
            <p:cNvSpPr/>
            <p:nvPr/>
          </p:nvSpPr>
          <p:spPr>
            <a:xfrm>
              <a:off x="6474063" y="3863591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/>
                <a:t>Hydrants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66A7741-78AF-5627-35C5-7D382274310F}"/>
                </a:ext>
              </a:extLst>
            </p:cNvPr>
            <p:cNvSpPr/>
            <p:nvPr/>
          </p:nvSpPr>
          <p:spPr>
            <a:xfrm>
              <a:off x="6474063" y="4467419"/>
              <a:ext cx="2199642" cy="523317"/>
            </a:xfrm>
            <a:custGeom>
              <a:avLst/>
              <a:gdLst>
                <a:gd name="connsiteX0" fmla="*/ 0 w 2199642"/>
                <a:gd name="connsiteY0" fmla="*/ 52332 h 523317"/>
                <a:gd name="connsiteX1" fmla="*/ 52332 w 2199642"/>
                <a:gd name="connsiteY1" fmla="*/ 0 h 523317"/>
                <a:gd name="connsiteX2" fmla="*/ 2147310 w 2199642"/>
                <a:gd name="connsiteY2" fmla="*/ 0 h 523317"/>
                <a:gd name="connsiteX3" fmla="*/ 2199642 w 2199642"/>
                <a:gd name="connsiteY3" fmla="*/ 52332 h 523317"/>
                <a:gd name="connsiteX4" fmla="*/ 2199642 w 2199642"/>
                <a:gd name="connsiteY4" fmla="*/ 470985 h 523317"/>
                <a:gd name="connsiteX5" fmla="*/ 2147310 w 2199642"/>
                <a:gd name="connsiteY5" fmla="*/ 523317 h 523317"/>
                <a:gd name="connsiteX6" fmla="*/ 52332 w 2199642"/>
                <a:gd name="connsiteY6" fmla="*/ 523317 h 523317"/>
                <a:gd name="connsiteX7" fmla="*/ 0 w 2199642"/>
                <a:gd name="connsiteY7" fmla="*/ 470985 h 523317"/>
                <a:gd name="connsiteX8" fmla="*/ 0 w 2199642"/>
                <a:gd name="connsiteY8" fmla="*/ 52332 h 523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9642" h="523317">
                  <a:moveTo>
                    <a:pt x="0" y="52332"/>
                  </a:moveTo>
                  <a:cubicBezTo>
                    <a:pt x="0" y="23430"/>
                    <a:pt x="23430" y="0"/>
                    <a:pt x="52332" y="0"/>
                  </a:cubicBezTo>
                  <a:lnTo>
                    <a:pt x="2147310" y="0"/>
                  </a:lnTo>
                  <a:cubicBezTo>
                    <a:pt x="2176212" y="0"/>
                    <a:pt x="2199642" y="23430"/>
                    <a:pt x="2199642" y="52332"/>
                  </a:cubicBezTo>
                  <a:lnTo>
                    <a:pt x="2199642" y="470985"/>
                  </a:lnTo>
                  <a:cubicBezTo>
                    <a:pt x="2199642" y="499887"/>
                    <a:pt x="2176212" y="523317"/>
                    <a:pt x="2147310" y="523317"/>
                  </a:cubicBezTo>
                  <a:lnTo>
                    <a:pt x="52332" y="523317"/>
                  </a:lnTo>
                  <a:cubicBezTo>
                    <a:pt x="23430" y="523317"/>
                    <a:pt x="0" y="499887"/>
                    <a:pt x="0" y="470985"/>
                  </a:cubicBezTo>
                  <a:lnTo>
                    <a:pt x="0" y="523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887" tIns="41997" rIns="50887" bIns="41997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nl-BE" sz="1400" kern="1200" dirty="0"/>
                <a:t>Persons</a:t>
              </a:r>
            </a:p>
          </p:txBody>
        </p:sp>
      </p:grp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A5F7B4-D6C0-400F-8F5D-CFB336648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86" y="5167951"/>
            <a:ext cx="1599543" cy="1599543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0A7A015-5059-722A-01D7-EFC0DE05F96F}"/>
              </a:ext>
            </a:extLst>
          </p:cNvPr>
          <p:cNvSpPr/>
          <p:nvPr/>
        </p:nvSpPr>
        <p:spPr>
          <a:xfrm>
            <a:off x="3525834" y="4720715"/>
            <a:ext cx="2199642" cy="454266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Mobility</a:t>
            </a:r>
            <a:r>
              <a:rPr lang="nl-BE" sz="1400" kern="1200" dirty="0"/>
              <a:t>: Timetable/Planning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9AE23AB-D76B-D096-3FCD-2495E919F2DD}"/>
              </a:ext>
            </a:extLst>
          </p:cNvPr>
          <p:cNvSpPr/>
          <p:nvPr/>
        </p:nvSpPr>
        <p:spPr>
          <a:xfrm>
            <a:off x="3506785" y="526550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 err="1"/>
              <a:t>Cables</a:t>
            </a:r>
            <a:r>
              <a:rPr lang="nl-BE" sz="1400" kern="1200" dirty="0"/>
              <a:t>/</a:t>
            </a:r>
            <a:r>
              <a:rPr lang="nl-BE" sz="1400" kern="1200" dirty="0" err="1"/>
              <a:t>Pipes</a:t>
            </a:r>
            <a:r>
              <a:rPr lang="nl-BE" sz="1400" kern="1200" dirty="0"/>
              <a:t> (IMKL)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3588D2E-5A40-6393-AE22-B90D00AB05CA}"/>
              </a:ext>
            </a:extLst>
          </p:cNvPr>
          <p:cNvSpPr/>
          <p:nvPr/>
        </p:nvSpPr>
        <p:spPr>
          <a:xfrm>
            <a:off x="3525834" y="4254738"/>
            <a:ext cx="2199642" cy="349775"/>
          </a:xfrm>
          <a:custGeom>
            <a:avLst/>
            <a:gdLst>
              <a:gd name="connsiteX0" fmla="*/ 0 w 2199642"/>
              <a:gd name="connsiteY0" fmla="*/ 77406 h 774059"/>
              <a:gd name="connsiteX1" fmla="*/ 77406 w 2199642"/>
              <a:gd name="connsiteY1" fmla="*/ 0 h 774059"/>
              <a:gd name="connsiteX2" fmla="*/ 2122236 w 2199642"/>
              <a:gd name="connsiteY2" fmla="*/ 0 h 774059"/>
              <a:gd name="connsiteX3" fmla="*/ 2199642 w 2199642"/>
              <a:gd name="connsiteY3" fmla="*/ 77406 h 774059"/>
              <a:gd name="connsiteX4" fmla="*/ 2199642 w 2199642"/>
              <a:gd name="connsiteY4" fmla="*/ 696653 h 774059"/>
              <a:gd name="connsiteX5" fmla="*/ 2122236 w 2199642"/>
              <a:gd name="connsiteY5" fmla="*/ 774059 h 774059"/>
              <a:gd name="connsiteX6" fmla="*/ 77406 w 2199642"/>
              <a:gd name="connsiteY6" fmla="*/ 774059 h 774059"/>
              <a:gd name="connsiteX7" fmla="*/ 0 w 2199642"/>
              <a:gd name="connsiteY7" fmla="*/ 696653 h 774059"/>
              <a:gd name="connsiteX8" fmla="*/ 0 w 2199642"/>
              <a:gd name="connsiteY8" fmla="*/ 77406 h 774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99642" h="774059">
                <a:moveTo>
                  <a:pt x="0" y="77406"/>
                </a:moveTo>
                <a:cubicBezTo>
                  <a:pt x="0" y="34656"/>
                  <a:pt x="34656" y="0"/>
                  <a:pt x="77406" y="0"/>
                </a:cubicBezTo>
                <a:lnTo>
                  <a:pt x="2122236" y="0"/>
                </a:lnTo>
                <a:cubicBezTo>
                  <a:pt x="2164986" y="0"/>
                  <a:pt x="2199642" y="34656"/>
                  <a:pt x="2199642" y="77406"/>
                </a:cubicBezTo>
                <a:lnTo>
                  <a:pt x="2199642" y="696653"/>
                </a:lnTo>
                <a:cubicBezTo>
                  <a:pt x="2199642" y="739403"/>
                  <a:pt x="2164986" y="774059"/>
                  <a:pt x="2122236" y="774059"/>
                </a:cubicBezTo>
                <a:lnTo>
                  <a:pt x="77406" y="774059"/>
                </a:lnTo>
                <a:cubicBezTo>
                  <a:pt x="34656" y="774059"/>
                  <a:pt x="0" y="739403"/>
                  <a:pt x="0" y="696653"/>
                </a:cubicBezTo>
                <a:lnTo>
                  <a:pt x="0" y="774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8231" tIns="49341" rIns="58231" bIns="49341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nl-BE" sz="1400" kern="1200" dirty="0"/>
              <a:t>Buildings</a:t>
            </a:r>
          </a:p>
        </p:txBody>
      </p:sp>
    </p:spTree>
    <p:extLst>
      <p:ext uri="{BB962C8B-B14F-4D97-AF65-F5344CB8AC3E}">
        <p14:creationId xmlns:p14="http://schemas.microsoft.com/office/powerpoint/2010/main" val="14389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br>
              <a:rPr lang="nl-BE" dirty="0"/>
            </a:br>
            <a:r>
              <a:rPr lang="nl-BE" b="0" dirty="0"/>
              <a:t>Public </a:t>
            </a:r>
            <a:r>
              <a:rPr lang="nl-BE" b="0" dirty="0" err="1"/>
              <a:t>Organizations</a:t>
            </a:r>
            <a:endParaRPr lang="nl-BE" noProof="0" dirty="0"/>
          </a:p>
        </p:txBody>
      </p:sp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08C7DC80-6875-44C5-9244-B4C0FEC2B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5" y="1825624"/>
            <a:ext cx="7899991" cy="5055994"/>
          </a:xfrm>
          <a:noFill/>
        </p:spPr>
      </p:pic>
    </p:spTree>
    <p:extLst>
      <p:ext uri="{BB962C8B-B14F-4D97-AF65-F5344CB8AC3E}">
        <p14:creationId xmlns:p14="http://schemas.microsoft.com/office/powerpoint/2010/main" val="20100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</a:t>
            </a:r>
            <a:r>
              <a:rPr kumimoji="0" lang="nl-BE" sz="4000" b="1" i="0" u="none" strike="noStrike" kern="1200" cap="none" spc="0" normalizeH="0" baseline="0" noProof="0" dirty="0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Data </a:t>
            </a:r>
            <a:r>
              <a:rPr kumimoji="0" lang="nl-BE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9181B"/>
                </a:solidFill>
                <a:effectLst/>
                <a:uLnTx/>
                <a:uFillTx/>
                <a:latin typeface="Montserrat"/>
                <a:ea typeface="+mj-ea"/>
                <a:cs typeface="+mj-cs"/>
              </a:rPr>
              <a:t>standardization</a:t>
            </a:r>
            <a:br>
              <a:rPr lang="nl-BE" dirty="0"/>
            </a:br>
            <a:r>
              <a:rPr lang="nl-BE" b="0" dirty="0"/>
              <a:t>Public Services</a:t>
            </a:r>
            <a:endParaRPr lang="nl-BE" noProof="0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4453B4CB-19C3-47E5-A89C-755FEF5BB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263" y="1825625"/>
            <a:ext cx="7185475" cy="5058722"/>
          </a:xfrm>
        </p:spPr>
      </p:pic>
    </p:spTree>
    <p:extLst>
      <p:ext uri="{BB962C8B-B14F-4D97-AF65-F5344CB8AC3E}">
        <p14:creationId xmlns:p14="http://schemas.microsoft.com/office/powerpoint/2010/main" val="21594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nl-BE" b="1"/>
              <a:t>Coordination for intra-Belgian digital strategy</a:t>
            </a:r>
          </a:p>
          <a:p>
            <a:pPr marL="0" indent="0">
              <a:buNone/>
            </a:pPr>
            <a:endParaRPr lang="nl-BE"/>
          </a:p>
          <a:p>
            <a:r>
              <a:rPr lang="nl-BE"/>
              <a:t>Collaboration agreement between: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The Federal Government Staat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Flemish Community &amp; Flemish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German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speaking Community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Walloon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Brussels Capital Region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French Community Commission </a:t>
            </a:r>
            <a:endParaRPr lang="nl-BE">
              <a:ea typeface="Open Sans"/>
              <a:cs typeface="Open Sans"/>
            </a:endParaRPr>
          </a:p>
          <a:p>
            <a:pPr lvl="1"/>
            <a:r>
              <a:rPr lang="nl-BE"/>
              <a:t>Common Community Commission </a:t>
            </a:r>
            <a:endParaRPr lang="nl-BE" dirty="0"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919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Timeline</a:t>
            </a:r>
          </a:p>
        </p:txBody>
      </p:sp>
      <p:graphicFrame>
        <p:nvGraphicFramePr>
          <p:cNvPr id="4" name="Tijdelijke aanduiding voor inhoud 3">
            <a:extLst>
              <a:ext uri="{FF2B5EF4-FFF2-40B4-BE49-F238E27FC236}">
                <a16:creationId xmlns:a16="http://schemas.microsoft.com/office/drawing/2014/main" id="{95D4C640-FDF0-4030-9EF7-9E5C96555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451205"/>
              </p:ext>
            </p:extLst>
          </p:nvPr>
        </p:nvGraphicFramePr>
        <p:xfrm>
          <a:off x="408372" y="900339"/>
          <a:ext cx="11783627" cy="5278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27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E3D15-C22F-4DC0-9811-8C4BB960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Approach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C8C40FC-904C-41F9-9547-5F99BBAEE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6035"/>
            <a:ext cx="5157787" cy="4083579"/>
          </a:xfrm>
        </p:spPr>
        <p:txBody>
          <a:bodyPr>
            <a:normAutofit fontScale="92500" lnSpcReduction="20000"/>
          </a:bodyPr>
          <a:lstStyle/>
          <a:p>
            <a:r>
              <a:rPr lang="nl-BE" sz="2400" dirty="0"/>
              <a:t>Exchange of </a:t>
            </a:r>
            <a:r>
              <a:rPr lang="nl-BE" sz="2400" b="1" dirty="0" err="1"/>
              <a:t>good</a:t>
            </a:r>
            <a:r>
              <a:rPr lang="nl-BE" sz="2400" b="1" dirty="0"/>
              <a:t> </a:t>
            </a:r>
            <a:r>
              <a:rPr lang="nl-BE" sz="2400" b="1" dirty="0" err="1"/>
              <a:t>practices</a:t>
            </a:r>
            <a:r>
              <a:rPr lang="nl-BE" sz="2400" b="1" dirty="0"/>
              <a:t> 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 err="1"/>
              <a:t>Coordinated</a:t>
            </a:r>
            <a:r>
              <a:rPr lang="nl-BE" sz="2400" dirty="0"/>
              <a:t> approach </a:t>
            </a:r>
            <a:r>
              <a:rPr lang="nl-BE" sz="2400" b="1" dirty="0" err="1"/>
              <a:t>international</a:t>
            </a:r>
            <a:r>
              <a:rPr lang="nl-BE" sz="2400" b="1" dirty="0"/>
              <a:t> benchmark studies</a:t>
            </a:r>
          </a:p>
          <a:p>
            <a:endParaRPr lang="nl-BE" sz="2400" b="1" dirty="0"/>
          </a:p>
          <a:p>
            <a:r>
              <a:rPr lang="nl-BE" sz="2400" dirty="0" err="1"/>
              <a:t>Agrre</a:t>
            </a:r>
            <a:r>
              <a:rPr lang="nl-BE" sz="2400" dirty="0"/>
              <a:t> on </a:t>
            </a:r>
            <a:r>
              <a:rPr lang="nl-BE" sz="2400" dirty="0" err="1"/>
              <a:t>interfederal</a:t>
            </a:r>
            <a:r>
              <a:rPr lang="nl-BE" sz="2400" dirty="0"/>
              <a:t> </a:t>
            </a:r>
            <a:r>
              <a:rPr lang="nl-BE" sz="2400" b="1" dirty="0" err="1"/>
              <a:t>collaboration</a:t>
            </a:r>
            <a:r>
              <a:rPr lang="nl-BE" sz="2400" b="1" dirty="0"/>
              <a:t> </a:t>
            </a:r>
            <a:r>
              <a:rPr lang="nl-BE" sz="2400" b="1" dirty="0" err="1"/>
              <a:t>agreements</a:t>
            </a:r>
            <a:endParaRPr lang="nl-BE" sz="2400" dirty="0"/>
          </a:p>
          <a:p>
            <a:endParaRPr lang="nl-BE" sz="2400" dirty="0"/>
          </a:p>
          <a:p>
            <a:r>
              <a:rPr lang="nl-BE" sz="2400" b="1" dirty="0" err="1"/>
              <a:t>Informal</a:t>
            </a:r>
            <a:r>
              <a:rPr lang="nl-BE" sz="2400" b="1" dirty="0"/>
              <a:t> </a:t>
            </a:r>
            <a:r>
              <a:rPr lang="nl-BE" sz="2400" b="1" dirty="0" err="1"/>
              <a:t>consultation</a:t>
            </a:r>
            <a:endParaRPr lang="nl-BE" sz="2400" b="1" dirty="0"/>
          </a:p>
          <a:p>
            <a:endParaRPr lang="nl-BE" sz="2400" b="1" dirty="0"/>
          </a:p>
          <a:p>
            <a:r>
              <a:rPr lang="nl-BE" sz="2400" dirty="0"/>
              <a:t>Workgroup common </a:t>
            </a:r>
            <a:r>
              <a:rPr lang="nl-BE" sz="2400" b="1" dirty="0"/>
              <a:t>data </a:t>
            </a:r>
            <a:r>
              <a:rPr lang="nl-BE" sz="2400" b="1" dirty="0" err="1"/>
              <a:t>standards</a:t>
            </a:r>
            <a:endParaRPr lang="nl-BE" sz="2400" b="1" dirty="0"/>
          </a:p>
          <a:p>
            <a:endParaRPr lang="nl-BE" sz="2400" b="1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6090A19-EF61-4848-A2BB-02B6E28BD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9945" y="3855129"/>
            <a:ext cx="5157785" cy="2601664"/>
          </a:xfrm>
        </p:spPr>
        <p:txBody>
          <a:bodyPr>
            <a:normAutofit fontScale="92500" lnSpcReduction="20000"/>
          </a:bodyPr>
          <a:lstStyle/>
          <a:p>
            <a:endParaRPr lang="nl-BE" sz="2400" b="1" dirty="0"/>
          </a:p>
          <a:p>
            <a:r>
              <a:rPr lang="nl-BE" sz="2400" dirty="0" err="1"/>
              <a:t>Organize</a:t>
            </a:r>
            <a:r>
              <a:rPr lang="nl-BE" sz="2400" dirty="0"/>
              <a:t> </a:t>
            </a:r>
            <a:r>
              <a:rPr lang="nl-BE" sz="2400" dirty="0" err="1"/>
              <a:t>and</a:t>
            </a:r>
            <a:r>
              <a:rPr lang="nl-BE" sz="2400" dirty="0"/>
              <a:t> </a:t>
            </a:r>
            <a:r>
              <a:rPr lang="nl-BE" sz="2400" dirty="0" err="1"/>
              <a:t>optimize</a:t>
            </a:r>
            <a:r>
              <a:rPr lang="nl-BE" sz="2400" dirty="0"/>
              <a:t> </a:t>
            </a:r>
            <a:r>
              <a:rPr lang="nl-BE" sz="2400" b="1" dirty="0" err="1"/>
              <a:t>Interoperability</a:t>
            </a:r>
            <a:endParaRPr lang="nl-BE" sz="2400" dirty="0"/>
          </a:p>
          <a:p>
            <a:endParaRPr lang="nl-BE" sz="2400" b="1" dirty="0"/>
          </a:p>
          <a:p>
            <a:r>
              <a:rPr lang="nl-BE" sz="2400" dirty="0" err="1"/>
              <a:t>Coordination</a:t>
            </a:r>
            <a:r>
              <a:rPr lang="nl-BE" sz="2400" dirty="0"/>
              <a:t> of </a:t>
            </a:r>
            <a:r>
              <a:rPr lang="nl-BE" sz="2400" dirty="0" err="1"/>
              <a:t>the</a:t>
            </a:r>
            <a:r>
              <a:rPr lang="nl-BE" sz="2400" dirty="0"/>
              <a:t>  </a:t>
            </a:r>
            <a:r>
              <a:rPr lang="nl-BE" sz="2400" b="1" dirty="0" err="1"/>
              <a:t>implementation</a:t>
            </a:r>
            <a:r>
              <a:rPr lang="nl-BE" sz="2400" b="1" dirty="0"/>
              <a:t> of EU </a:t>
            </a:r>
            <a:r>
              <a:rPr lang="nl-BE" sz="2400" b="1" dirty="0" err="1"/>
              <a:t>regulations</a:t>
            </a:r>
            <a:endParaRPr lang="nl-BE" sz="2400" b="1" dirty="0"/>
          </a:p>
        </p:txBody>
      </p:sp>
      <p:pic>
        <p:nvPicPr>
          <p:cNvPr id="5" name="Afbeelding 4" descr="Afbeelding met persoon&#10;&#10;Automatisch gegenereerde beschrijving">
            <a:extLst>
              <a:ext uri="{FF2B5EF4-FFF2-40B4-BE49-F238E27FC236}">
                <a16:creationId xmlns:a16="http://schemas.microsoft.com/office/drawing/2014/main" id="{3DB1B38B-57E7-4A7B-AF2B-D38BEA1E6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68" y="791254"/>
            <a:ext cx="4348381" cy="290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85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pic>
        <p:nvPicPr>
          <p:cNvPr id="5" name="Afbeelding 4" descr="Afbeelding met persoon, vloer, weg&#10;&#10;Automatisch gegenereerde beschrijving">
            <a:extLst>
              <a:ext uri="{FF2B5EF4-FFF2-40B4-BE49-F238E27FC236}">
                <a16:creationId xmlns:a16="http://schemas.microsoft.com/office/drawing/2014/main" id="{7E4E86CA-E98A-4FD7-94D2-600F40868F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4" r="6633"/>
          <a:stretch/>
        </p:blipFill>
        <p:spPr>
          <a:xfrm>
            <a:off x="838200" y="1825625"/>
            <a:ext cx="5181600" cy="397404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425751" cy="3974041"/>
          </a:xfrm>
        </p:spPr>
        <p:txBody>
          <a:bodyPr>
            <a:normAutofit/>
          </a:bodyPr>
          <a:lstStyle/>
          <a:p>
            <a:r>
              <a:rPr lang="nl-BE" sz="2600" b="1" dirty="0"/>
              <a:t>Three </a:t>
            </a:r>
            <a:r>
              <a:rPr lang="nl-BE" sz="2600" b="1" dirty="0" err="1"/>
              <a:t>to</a:t>
            </a:r>
            <a:r>
              <a:rPr lang="nl-BE" sz="2600" b="1" dirty="0"/>
              <a:t> </a:t>
            </a:r>
            <a:r>
              <a:rPr lang="nl-BE" sz="2600" b="1" dirty="0" err="1"/>
              <a:t>four</a:t>
            </a:r>
            <a:r>
              <a:rPr lang="nl-BE" sz="2600" b="1" dirty="0"/>
              <a:t> meetings </a:t>
            </a:r>
            <a:r>
              <a:rPr lang="nl-BE" sz="2600" dirty="0"/>
              <a:t>a </a:t>
            </a:r>
            <a:r>
              <a:rPr lang="nl-BE" sz="2600" dirty="0" err="1"/>
              <a:t>year</a:t>
            </a:r>
            <a:endParaRPr lang="nl-BE" sz="2600" dirty="0"/>
          </a:p>
          <a:p>
            <a:r>
              <a:rPr lang="nl-BE" sz="2600" noProof="0" dirty="0"/>
              <a:t>Secretariat </a:t>
            </a:r>
            <a:r>
              <a:rPr lang="nl-BE" sz="2600" noProof="0" dirty="0" err="1"/>
              <a:t>by</a:t>
            </a:r>
            <a:r>
              <a:rPr lang="nl-BE" sz="2600" noProof="0" dirty="0"/>
              <a:t> </a:t>
            </a:r>
            <a:r>
              <a:rPr lang="nl-BE" sz="2600" b="1" noProof="0" dirty="0"/>
              <a:t>FPS BOSA </a:t>
            </a:r>
            <a:r>
              <a:rPr lang="nl-BE" sz="2600" noProof="0" dirty="0"/>
              <a:t>– DG </a:t>
            </a:r>
            <a:r>
              <a:rPr lang="nl-BE" sz="2600" noProof="0" dirty="0" err="1"/>
              <a:t>Simplification</a:t>
            </a:r>
            <a:r>
              <a:rPr lang="nl-BE" sz="2600" noProof="0" dirty="0"/>
              <a:t> </a:t>
            </a:r>
            <a:r>
              <a:rPr lang="nl-BE" sz="2600" noProof="0" dirty="0" err="1"/>
              <a:t>and</a:t>
            </a:r>
            <a:r>
              <a:rPr lang="nl-BE" sz="2600" noProof="0" dirty="0"/>
              <a:t> </a:t>
            </a:r>
            <a:r>
              <a:rPr lang="nl-BE" sz="2600" noProof="0" dirty="0" err="1"/>
              <a:t>Digitalisation</a:t>
            </a:r>
            <a:endParaRPr lang="nl-BE" sz="2600" noProof="0" dirty="0"/>
          </a:p>
          <a:p>
            <a:endParaRPr lang="nl-BE" sz="2600" dirty="0"/>
          </a:p>
          <a:p>
            <a:r>
              <a:rPr lang="nl-BE" sz="2600" dirty="0"/>
              <a:t>Contact: </a:t>
            </a:r>
            <a:r>
              <a:rPr lang="nl-BE" sz="2600" b="1" dirty="0"/>
              <a:t>Frank Leyman </a:t>
            </a:r>
            <a:r>
              <a:rPr lang="nl-BE" sz="2600" dirty="0">
                <a:hlinkClick r:id="rId3"/>
              </a:rPr>
              <a:t>frank.leyman@bosa.fgov.be</a:t>
            </a:r>
            <a:r>
              <a:rPr lang="nl-BE" sz="2600" dirty="0"/>
              <a:t> </a:t>
            </a:r>
          </a:p>
          <a:p>
            <a:pPr marL="0" indent="0">
              <a:buNone/>
            </a:pPr>
            <a:endParaRPr lang="nl-BE" sz="2600" dirty="0"/>
          </a:p>
          <a:p>
            <a:pPr marL="0" indent="0">
              <a:buNone/>
            </a:pPr>
            <a:endParaRPr lang="nl-BE" sz="2600" dirty="0"/>
          </a:p>
        </p:txBody>
      </p:sp>
    </p:spTree>
    <p:extLst>
      <p:ext uri="{BB962C8B-B14F-4D97-AF65-F5344CB8AC3E}">
        <p14:creationId xmlns:p14="http://schemas.microsoft.com/office/powerpoint/2010/main" val="149799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7404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nl-BE" noProof="0" dirty="0"/>
              <a:t>Present president: </a:t>
            </a:r>
            <a:endParaRPr lang="en-US" dirty="0"/>
          </a:p>
          <a:p>
            <a:pPr lvl="1"/>
            <a:r>
              <a:rPr lang="nl-BE" sz="2800" b="1" noProof="0" dirty="0"/>
              <a:t>François Du Mortier</a:t>
            </a:r>
            <a:endParaRPr lang="nl-BE" sz="2800" dirty="0"/>
          </a:p>
          <a:p>
            <a:pPr marL="457200" lvl="1" indent="0">
              <a:buNone/>
            </a:pPr>
            <a:r>
              <a:rPr lang="nl-BE" sz="2800" noProof="0" dirty="0"/>
              <a:t>  (</a:t>
            </a:r>
            <a:r>
              <a:rPr lang="nl-BE" sz="2800" noProof="0" dirty="0" err="1"/>
              <a:t>Paradigm</a:t>
            </a:r>
            <a:r>
              <a:rPr lang="nl-BE" sz="2800" noProof="0" dirty="0"/>
              <a:t>)</a:t>
            </a:r>
            <a:endParaRPr lang="nl-BE" sz="2800" dirty="0"/>
          </a:p>
          <a:p>
            <a:endParaRPr lang="nl-BE" dirty="0"/>
          </a:p>
          <a:p>
            <a:r>
              <a:rPr lang="nl-BE" dirty="0" err="1"/>
              <a:t>Presidency</a:t>
            </a:r>
            <a:r>
              <a:rPr lang="nl-BE" dirty="0"/>
              <a:t> on a </a:t>
            </a:r>
            <a:r>
              <a:rPr lang="nl-BE" dirty="0" err="1"/>
              <a:t>yearly</a:t>
            </a:r>
            <a:r>
              <a:rPr lang="nl-BE" dirty="0"/>
              <a:t> basis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  <p:pic>
        <p:nvPicPr>
          <p:cNvPr id="6" name="Afbeelding 5" descr="Afbeelding met tekst, persoon, computer, binnen&#10;&#10;Automatisch gegenereerde beschrijving">
            <a:extLst>
              <a:ext uri="{FF2B5EF4-FFF2-40B4-BE49-F238E27FC236}">
                <a16:creationId xmlns:a16="http://schemas.microsoft.com/office/drawing/2014/main" id="{C158D24C-E975-4C64-96A4-11F4308A93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8" r="7318" b="-2"/>
          <a:stretch/>
        </p:blipFill>
        <p:spPr>
          <a:xfrm>
            <a:off x="6172200" y="1825625"/>
            <a:ext cx="5181600" cy="39740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0007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ICEG in </a:t>
            </a:r>
            <a:r>
              <a:rPr lang="nl-BE" noProof="0" dirty="0" err="1"/>
              <a:t>practice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 lnSpcReduction="10000"/>
          </a:bodyPr>
          <a:lstStyle/>
          <a:p>
            <a:r>
              <a:rPr lang="nl-BE" dirty="0"/>
              <a:t>Present members:</a:t>
            </a:r>
          </a:p>
          <a:p>
            <a:pPr lvl="1"/>
            <a:r>
              <a:rPr lang="nl-BE" sz="2100" dirty="0"/>
              <a:t>FPS BOSA – DG </a:t>
            </a:r>
            <a:r>
              <a:rPr lang="nl-BE" sz="2100" dirty="0" err="1"/>
              <a:t>Simplification</a:t>
            </a:r>
            <a:r>
              <a:rPr lang="nl-BE" sz="2100" dirty="0"/>
              <a:t> </a:t>
            </a:r>
            <a:r>
              <a:rPr lang="nl-BE" sz="2100" dirty="0" err="1"/>
              <a:t>and</a:t>
            </a:r>
            <a:r>
              <a:rPr lang="nl-BE" sz="2100" dirty="0"/>
              <a:t> </a:t>
            </a:r>
            <a:r>
              <a:rPr lang="nl-BE" sz="2100" dirty="0" err="1"/>
              <a:t>Digitalisation</a:t>
            </a:r>
            <a:endParaRPr lang="nl-BE" sz="2100" dirty="0"/>
          </a:p>
          <a:p>
            <a:pPr lvl="1"/>
            <a:r>
              <a:rPr lang="nl-BE" sz="2100" dirty="0"/>
              <a:t>Dienst Administratieve Vereenvoudiging (DAV)</a:t>
            </a:r>
          </a:p>
          <a:p>
            <a:pPr lvl="1"/>
            <a:r>
              <a:rPr lang="nl-BE" sz="2100" dirty="0"/>
              <a:t>Digitaal Vlaanderen</a:t>
            </a:r>
          </a:p>
          <a:p>
            <a:pPr lvl="1"/>
            <a:r>
              <a:rPr lang="nl-BE" sz="2100" dirty="0"/>
              <a:t>V-ICT-OR</a:t>
            </a:r>
          </a:p>
          <a:p>
            <a:pPr lvl="1"/>
            <a:r>
              <a:rPr lang="nl-BE" sz="2100" dirty="0"/>
              <a:t>e-</a:t>
            </a:r>
            <a:r>
              <a:rPr lang="nl-BE" sz="2100" dirty="0" err="1"/>
              <a:t>Wallonie</a:t>
            </a:r>
            <a:r>
              <a:rPr lang="nl-BE" sz="2100" dirty="0"/>
              <a:t> Bruxelles </a:t>
            </a:r>
            <a:r>
              <a:rPr lang="nl-BE" sz="2100" dirty="0" err="1"/>
              <a:t>Simplification</a:t>
            </a:r>
            <a:r>
              <a:rPr lang="nl-BE" sz="2100" dirty="0"/>
              <a:t> (</a:t>
            </a:r>
            <a:r>
              <a:rPr lang="nl-BE" sz="2100" dirty="0" err="1"/>
              <a:t>eWBS</a:t>
            </a:r>
            <a:r>
              <a:rPr lang="nl-BE" sz="2100" dirty="0"/>
              <a:t>)</a:t>
            </a:r>
          </a:p>
          <a:p>
            <a:pPr lvl="1"/>
            <a:r>
              <a:rPr lang="fr-FR" sz="2100" dirty="0"/>
              <a:t>Intercommunale de Mutualisation Informatique et Organisationnelle (</a:t>
            </a:r>
            <a:r>
              <a:rPr lang="fr-FR" sz="2100" dirty="0" err="1"/>
              <a:t>iMio</a:t>
            </a:r>
            <a:r>
              <a:rPr lang="fr-FR" sz="2100" dirty="0"/>
              <a:t>)</a:t>
            </a:r>
          </a:p>
          <a:p>
            <a:pPr lvl="1"/>
            <a:r>
              <a:rPr lang="nl-BE" sz="2100" dirty="0"/>
              <a:t>Centrum voor Informatica voor het Brusselse Gewest (CIBG)</a:t>
            </a:r>
          </a:p>
          <a:p>
            <a:pPr lvl="1"/>
            <a:r>
              <a:rPr lang="nl-BE" sz="2100" dirty="0" err="1"/>
              <a:t>Ministerium</a:t>
            </a:r>
            <a:r>
              <a:rPr lang="nl-BE" sz="2100" dirty="0"/>
              <a:t> der </a:t>
            </a:r>
            <a:r>
              <a:rPr lang="nl-BE" sz="2100" dirty="0" err="1"/>
              <a:t>Deutschsprachigen</a:t>
            </a:r>
            <a:r>
              <a:rPr lang="nl-BE" sz="2100" dirty="0"/>
              <a:t> Gemeinschaft</a:t>
            </a:r>
          </a:p>
          <a:p>
            <a:pPr lvl="1"/>
            <a:r>
              <a:rPr lang="nl-BE" sz="2100" dirty="0"/>
              <a:t>Kabinet Mathieu Michel</a:t>
            </a:r>
          </a:p>
          <a:p>
            <a:pPr lvl="1"/>
            <a:r>
              <a:rPr lang="nl-BE" sz="2100" dirty="0"/>
              <a:t>Kabinet Bernard </a:t>
            </a:r>
            <a:r>
              <a:rPr lang="nl-BE" sz="2100" dirty="0" err="1"/>
              <a:t>Clerfayt</a:t>
            </a:r>
            <a:endParaRPr lang="nl-BE" noProof="0" dirty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4617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BDB3-93BE-4EE0-96C1-435429A1D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400" y="2319791"/>
            <a:ext cx="7975600" cy="2387600"/>
          </a:xfrm>
        </p:spPr>
        <p:txBody>
          <a:bodyPr>
            <a:normAutofit fontScale="90000"/>
          </a:bodyPr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br>
              <a:rPr lang="nl-BE" noProof="0" dirty="0"/>
            </a:br>
            <a:r>
              <a:rPr lang="nl-BE" noProof="0" dirty="0" err="1"/>
              <a:t>under</a:t>
            </a:r>
            <a:r>
              <a:rPr lang="nl-BE" noProof="0" dirty="0"/>
              <a:t> ICEG</a:t>
            </a:r>
          </a:p>
        </p:txBody>
      </p:sp>
    </p:spTree>
    <p:extLst>
      <p:ext uri="{BB962C8B-B14F-4D97-AF65-F5344CB8AC3E}">
        <p14:creationId xmlns:p14="http://schemas.microsoft.com/office/powerpoint/2010/main" val="88769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EA28-DED8-4170-BAEA-B6F7E8E9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nl-BE" dirty="0"/>
              <a:t>ICEG &amp; Data </a:t>
            </a:r>
            <a:r>
              <a:rPr lang="nl-BE" dirty="0" err="1"/>
              <a:t>standardization</a:t>
            </a:r>
            <a:endParaRPr lang="nl-BE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E2B05-E887-45D4-ACC3-C6C45222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8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BE" sz="2300" dirty="0" err="1"/>
              <a:t>Process</a:t>
            </a:r>
            <a:r>
              <a:rPr lang="nl-BE" sz="2300" dirty="0"/>
              <a:t> </a:t>
            </a:r>
            <a:r>
              <a:rPr lang="nl-BE" sz="2300" dirty="0" err="1"/>
              <a:t>derived</a:t>
            </a:r>
            <a:r>
              <a:rPr lang="nl-BE" sz="2300" dirty="0"/>
              <a:t> </a:t>
            </a:r>
            <a:r>
              <a:rPr lang="nl-BE" sz="2300" dirty="0" err="1"/>
              <a:t>from</a:t>
            </a:r>
            <a:r>
              <a:rPr lang="nl-BE" sz="2300" dirty="0"/>
              <a:t> </a:t>
            </a:r>
            <a:r>
              <a:rPr lang="nl-BE" sz="2300" dirty="0" err="1"/>
              <a:t>international</a:t>
            </a:r>
            <a:r>
              <a:rPr lang="nl-BE" sz="2300" dirty="0"/>
              <a:t> </a:t>
            </a:r>
            <a:r>
              <a:rPr lang="nl-BE" sz="2300" dirty="0" err="1"/>
              <a:t>standardization</a:t>
            </a:r>
            <a:r>
              <a:rPr lang="nl-BE" sz="2300" dirty="0"/>
              <a:t> </a:t>
            </a:r>
            <a:r>
              <a:rPr lang="nl-BE" sz="2300" dirty="0" err="1"/>
              <a:t>organisations</a:t>
            </a:r>
            <a:r>
              <a:rPr lang="nl-BE" sz="2300" dirty="0"/>
              <a:t> </a:t>
            </a:r>
            <a:r>
              <a:rPr lang="nl-BE" sz="2300" dirty="0" err="1"/>
              <a:t>and</a:t>
            </a:r>
            <a:r>
              <a:rPr lang="nl-BE" sz="2300" dirty="0"/>
              <a:t> OSLO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9BE617C-88F1-4A97-A3E3-B67909B9F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86" y="5192822"/>
            <a:ext cx="1591288" cy="1591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0206B-EEF7-85A7-D780-E2ABC1F20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487" y="2511989"/>
            <a:ext cx="8647269" cy="35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5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heme/theme1.xml><?xml version="1.0" encoding="utf-8"?>
<a:theme xmlns:a="http://schemas.openxmlformats.org/drawingml/2006/main" name="Light theme">
  <a:themeElements>
    <a:clrScheme name="BOSA 0365 - Defaults">
      <a:dk1>
        <a:srgbClr val="09181B"/>
      </a:dk1>
      <a:lt1>
        <a:srgbClr val="FFFFFF"/>
      </a:lt1>
      <a:dk2>
        <a:srgbClr val="057A8B"/>
      </a:dk2>
      <a:lt2>
        <a:srgbClr val="FFF8DC"/>
      </a:lt2>
      <a:accent1>
        <a:srgbClr val="00566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057A8B"/>
      </a:hlink>
      <a:folHlink>
        <a:srgbClr val="00566B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9658F197-5015-48CB-B9AB-292C47A55C3A}"/>
    </a:ext>
  </a:extLst>
</a:theme>
</file>

<file path=ppt/theme/theme2.xml><?xml version="1.0" encoding="utf-8"?>
<a:theme xmlns:a="http://schemas.openxmlformats.org/drawingml/2006/main" name="Dark theme">
  <a:themeElements>
    <a:clrScheme name="0365 - Dark Mode">
      <a:dk1>
        <a:srgbClr val="09181B"/>
      </a:dk1>
      <a:lt1>
        <a:srgbClr val="FFFFFF"/>
      </a:lt1>
      <a:dk2>
        <a:srgbClr val="00566B"/>
      </a:dk2>
      <a:lt2>
        <a:srgbClr val="FFF8DC"/>
      </a:lt2>
      <a:accent1>
        <a:srgbClr val="057A8B"/>
      </a:accent1>
      <a:accent2>
        <a:srgbClr val="FFED75"/>
      </a:accent2>
      <a:accent3>
        <a:srgbClr val="2CB8A5"/>
      </a:accent3>
      <a:accent4>
        <a:srgbClr val="FC6D71"/>
      </a:accent4>
      <a:accent5>
        <a:srgbClr val="B6E7DD"/>
      </a:accent5>
      <a:accent6>
        <a:srgbClr val="F8D7BC"/>
      </a:accent6>
      <a:hlink>
        <a:srgbClr val="FFED75"/>
      </a:hlink>
      <a:folHlink>
        <a:srgbClr val="FFF8DC"/>
      </a:folHlink>
    </a:clrScheme>
    <a:fontScheme name="BOSA Theme Fonts">
      <a:majorFont>
        <a:latin typeface="Montserrat"/>
        <a:ea typeface=""/>
        <a:cs typeface=""/>
      </a:majorFont>
      <a:minorFont>
        <a:latin typeface="Open San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SA O365 PowerPoint template final NL.potx" id="{7BCF0AA0-0CB6-4659-A1ED-4609ACCC9432}" vid="{BC2CEC05-0A7E-4FB2-B0F3-405B043343E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E9AB0C6E1C484382D40F2169663E66" ma:contentTypeVersion="14" ma:contentTypeDescription="Create a new document." ma:contentTypeScope="" ma:versionID="48da21d7498a6aa1332cadbe711d2270">
  <xsd:schema xmlns:xsd="http://www.w3.org/2001/XMLSchema" xmlns:xs="http://www.w3.org/2001/XMLSchema" xmlns:p="http://schemas.microsoft.com/office/2006/metadata/properties" xmlns:ns3="7b44348b-fe42-4538-8747-b176ebb91125" xmlns:ns4="0cc6be1f-1d06-4615-804e-626feaab1672" targetNamespace="http://schemas.microsoft.com/office/2006/metadata/properties" ma:root="true" ma:fieldsID="c2625b64546336ed264fbc534467d53f" ns3:_="" ns4:_="">
    <xsd:import namespace="7b44348b-fe42-4538-8747-b176ebb91125"/>
    <xsd:import namespace="0cc6be1f-1d06-4615-804e-626feaab167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4348b-fe42-4538-8747-b176ebb91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c6be1f-1d06-4615-804e-626feaab167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9A69DA-972F-4782-9556-0955EB85B1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C3795-7C56-4F4D-948B-80D3A32FA1C8}">
  <ds:schemaRefs>
    <ds:schemaRef ds:uri="0cc6be1f-1d06-4615-804e-626feaab1672"/>
    <ds:schemaRef ds:uri="7b44348b-fe42-4538-8747-b176ebb9112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3230FCF-7E2C-49A6-9845-CBD6D2D1FEFD}">
  <ds:schemaRefs>
    <ds:schemaRef ds:uri="0cc6be1f-1d06-4615-804e-626feaab1672"/>
    <ds:schemaRef ds:uri="7b44348b-fe42-4538-8747-b176ebb9112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Montserrat</vt:lpstr>
      <vt:lpstr>Open Sans</vt:lpstr>
      <vt:lpstr>Light theme</vt:lpstr>
      <vt:lpstr>Dark theme</vt:lpstr>
      <vt:lpstr>Inter Communautary Exchange Group (ICEG)</vt:lpstr>
      <vt:lpstr>ICEG ?</vt:lpstr>
      <vt:lpstr>Timeline</vt:lpstr>
      <vt:lpstr>Approach </vt:lpstr>
      <vt:lpstr>ICEG in practice</vt:lpstr>
      <vt:lpstr>ICEG in practice</vt:lpstr>
      <vt:lpstr>ICEG in practice</vt:lpstr>
      <vt:lpstr>Data standardization under ICEG</vt:lpstr>
      <vt:lpstr>ICEG &amp; Data standardization</vt:lpstr>
      <vt:lpstr>ICEG &amp; Data standardization</vt:lpstr>
      <vt:lpstr>ICEG &amp; Data standardization Public Organizations</vt:lpstr>
      <vt:lpstr>ICEG &amp; Data standardization Public 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Inter-Communautair overleg e-Government (ICEG)</dc:title>
  <dc:creator>Kasper Karpa (BOSA)</dc:creator>
  <cp:lastModifiedBy>Marc Bruyland (BOSA)</cp:lastModifiedBy>
  <cp:revision>5</cp:revision>
  <dcterms:created xsi:type="dcterms:W3CDTF">2022-05-20T09:23:14Z</dcterms:created>
  <dcterms:modified xsi:type="dcterms:W3CDTF">2024-06-07T09:25:15Z</dcterms:modified>
</cp:coreProperties>
</file>