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73" r:id="rId5"/>
    <p:sldMasterId id="2147483694" r:id="rId6"/>
    <p:sldMasterId id="2147483715" r:id="rId7"/>
  </p:sldMasterIdLst>
  <p:notesMasterIdLst>
    <p:notesMasterId r:id="rId16"/>
  </p:notesMasterIdLst>
  <p:handoutMasterIdLst>
    <p:handoutMasterId r:id="rId17"/>
  </p:handoutMasterIdLst>
  <p:sldIdLst>
    <p:sldId id="464" r:id="rId8"/>
    <p:sldId id="525" r:id="rId9"/>
    <p:sldId id="527" r:id="rId10"/>
    <p:sldId id="534" r:id="rId11"/>
    <p:sldId id="536" r:id="rId12"/>
    <p:sldId id="537" r:id="rId13"/>
    <p:sldId id="530" r:id="rId14"/>
    <p:sldId id="522" r:id="rId15"/>
  </p:sldIdLst>
  <p:sldSz cx="9144000" cy="6858000" type="screen4x3"/>
  <p:notesSz cx="6797675" cy="9926638"/>
  <p:defaultTextStyle>
    <a:lvl1pPr>
      <a:defRPr>
        <a:latin typeface="FlandersArtSans-Regular"/>
        <a:ea typeface="FlandersArtSans-Regular"/>
        <a:cs typeface="FlandersArtSans-Regular"/>
        <a:sym typeface="FlandersArtSans-Regular"/>
      </a:defRPr>
    </a:lvl1pPr>
    <a:lvl2pPr indent="457200">
      <a:defRPr>
        <a:latin typeface="FlandersArtSans-Regular"/>
        <a:ea typeface="FlandersArtSans-Regular"/>
        <a:cs typeface="FlandersArtSans-Regular"/>
        <a:sym typeface="FlandersArtSans-Regular"/>
      </a:defRPr>
    </a:lvl2pPr>
    <a:lvl3pPr indent="914400">
      <a:defRPr>
        <a:latin typeface="FlandersArtSans-Regular"/>
        <a:ea typeface="FlandersArtSans-Regular"/>
        <a:cs typeface="FlandersArtSans-Regular"/>
        <a:sym typeface="FlandersArtSans-Regular"/>
      </a:defRPr>
    </a:lvl3pPr>
    <a:lvl4pPr indent="1371600">
      <a:defRPr>
        <a:latin typeface="FlandersArtSans-Regular"/>
        <a:ea typeface="FlandersArtSans-Regular"/>
        <a:cs typeface="FlandersArtSans-Regular"/>
        <a:sym typeface="FlandersArtSans-Regular"/>
      </a:defRPr>
    </a:lvl4pPr>
    <a:lvl5pPr indent="1828800">
      <a:defRPr>
        <a:latin typeface="FlandersArtSans-Regular"/>
        <a:ea typeface="FlandersArtSans-Regular"/>
        <a:cs typeface="FlandersArtSans-Regular"/>
        <a:sym typeface="FlandersArtSans-Regular"/>
      </a:defRPr>
    </a:lvl5pPr>
    <a:lvl6pPr indent="2286000">
      <a:defRPr>
        <a:latin typeface="FlandersArtSans-Regular"/>
        <a:ea typeface="FlandersArtSans-Regular"/>
        <a:cs typeface="FlandersArtSans-Regular"/>
        <a:sym typeface="FlandersArtSans-Regular"/>
      </a:defRPr>
    </a:lvl6pPr>
    <a:lvl7pPr indent="2743200">
      <a:defRPr>
        <a:latin typeface="FlandersArtSans-Regular"/>
        <a:ea typeface="FlandersArtSans-Regular"/>
        <a:cs typeface="FlandersArtSans-Regular"/>
        <a:sym typeface="FlandersArtSans-Regular"/>
      </a:defRPr>
    </a:lvl7pPr>
    <a:lvl8pPr indent="3200400">
      <a:defRPr>
        <a:latin typeface="FlandersArtSans-Regular"/>
        <a:ea typeface="FlandersArtSans-Regular"/>
        <a:cs typeface="FlandersArtSans-Regular"/>
        <a:sym typeface="FlandersArtSans-Regular"/>
      </a:defRPr>
    </a:lvl8pPr>
    <a:lvl9pPr indent="3657600">
      <a:defRPr>
        <a:latin typeface="FlandersArtSans-Regular"/>
        <a:ea typeface="FlandersArtSans-Regular"/>
        <a:cs typeface="FlandersArtSans-Regular"/>
        <a:sym typeface="FlandersArtSans-Regular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eu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B8B8B8"/>
    <a:srgbClr val="000000"/>
    <a:srgbClr val="88929A"/>
    <a:srgbClr val="F8EFE6"/>
    <a:srgbClr val="025469"/>
    <a:srgbClr val="F2EADD"/>
    <a:srgbClr val="A1A78D"/>
    <a:srgbClr val="1AA8D0"/>
    <a:srgbClr val="137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4CB74-442F-418D-8BD7-D9A3D4E55B52}" v="8" dt="2024-06-10T12:40:47.70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89" autoAdjust="0"/>
  </p:normalViewPr>
  <p:slideViewPr>
    <p:cSldViewPr>
      <p:cViewPr varScale="1">
        <p:scale>
          <a:sx n="100" d="100"/>
          <a:sy n="100" d="100"/>
        </p:scale>
        <p:origin x="119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54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8/10/relationships/authors" Target="authors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74721F-56C6-492C-9D27-7213C90CE6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45696-FB8B-4B09-A4F6-BB54E4AA59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C0A-ADA1-4A7A-B30B-8168BD3E77CD}" type="datetimeFigureOut">
              <a:rPr lang="nl-BE" smtClean="0"/>
              <a:t>10/06/2024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2EC6A-CDBE-4925-80FF-A6F841025E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F3A65-F5E1-403B-82C9-B928B3BAA8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ED370-0B39-47AB-8F4D-F06F2369D0E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0253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400726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122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66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emf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088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 userDrawn="1"/>
        </p:nvSpPr>
        <p:spPr>
          <a:xfrm>
            <a:off x="2" y="0"/>
            <a:ext cx="887605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"/>
                </a:moveTo>
                <a:lnTo>
                  <a:pt x="18835" y="0"/>
                </a:lnTo>
                <a:lnTo>
                  <a:pt x="21600" y="21600"/>
                </a:lnTo>
                <a:lnTo>
                  <a:pt x="33" y="21600"/>
                </a:lnTo>
                <a:lnTo>
                  <a:pt x="0" y="37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662"/>
          </a:p>
        </p:txBody>
      </p:sp>
      <p:pic>
        <p:nvPicPr>
          <p:cNvPr id="56" name="image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46314" y="692695"/>
            <a:ext cx="180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949580" y="4509835"/>
            <a:ext cx="6862782" cy="1112525"/>
          </a:xfrm>
        </p:spPr>
        <p:txBody>
          <a:bodyPr/>
          <a:lstStyle>
            <a:lvl1pPr marL="0" indent="0" algn="l">
              <a:buNone/>
              <a:defRPr sz="2215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10" name="Shape 7"/>
          <p:cNvSpPr>
            <a:spLocks noGrp="1"/>
          </p:cNvSpPr>
          <p:nvPr>
            <p:ph type="title"/>
          </p:nvPr>
        </p:nvSpPr>
        <p:spPr>
          <a:xfrm>
            <a:off x="949581" y="1551753"/>
            <a:ext cx="6862782" cy="2794621"/>
          </a:xfrm>
          <a:prstGeom prst="rect">
            <a:avLst/>
          </a:prstGeom>
        </p:spPr>
        <p:txBody>
          <a:bodyPr anchor="b"/>
          <a:lstStyle>
            <a:lvl1pPr algn="l">
              <a:defRPr sz="3323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3" y="5770202"/>
            <a:ext cx="1408179" cy="39624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084169" y="5889446"/>
            <a:ext cx="2952328" cy="2628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202" tIns="42202" rIns="42202" bIns="42202" numCol="1" spcCol="38100" rtlCol="0" anchor="t">
            <a:spAutoFit/>
          </a:bodyPr>
          <a:lstStyle/>
          <a:p>
            <a:pPr marL="0" marR="0" indent="0" algn="r" defTabSz="84408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108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www.vlaanderen.be\informatievlaanderen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283299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19" y="-21307"/>
            <a:ext cx="8088781" cy="5643664"/>
          </a:xfrm>
          <a:prstGeom prst="rect">
            <a:avLst/>
          </a:prstGeom>
        </p:spPr>
      </p:pic>
      <p:sp>
        <p:nvSpPr>
          <p:cNvPr id="15" name="Shape 108"/>
          <p:cNvSpPr/>
          <p:nvPr userDrawn="1"/>
        </p:nvSpPr>
        <p:spPr>
          <a:xfrm>
            <a:off x="2" y="-21306"/>
            <a:ext cx="6334125" cy="6879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215" y="0"/>
                </a:lnTo>
                <a:lnTo>
                  <a:pt x="21600" y="21600"/>
                </a:lnTo>
                <a:lnTo>
                  <a:pt x="3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662"/>
          </a:p>
        </p:txBody>
      </p:sp>
      <p:pic>
        <p:nvPicPr>
          <p:cNvPr id="6" name="image3.png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646314" y="692695"/>
            <a:ext cx="180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949581" y="4509835"/>
            <a:ext cx="4702541" cy="1112525"/>
          </a:xfrm>
        </p:spPr>
        <p:txBody>
          <a:bodyPr/>
          <a:lstStyle>
            <a:lvl1pPr marL="0" indent="0" algn="l">
              <a:buNone/>
              <a:defRPr sz="2215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949579" y="1551753"/>
            <a:ext cx="3910453" cy="2794621"/>
          </a:xfrm>
          <a:prstGeom prst="rect">
            <a:avLst/>
          </a:prstGeom>
        </p:spPr>
        <p:txBody>
          <a:bodyPr anchor="b"/>
          <a:lstStyle>
            <a:lvl1pPr algn="l">
              <a:defRPr sz="3323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3" y="5770202"/>
            <a:ext cx="1408179" cy="39624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084169" y="5889446"/>
            <a:ext cx="2952328" cy="2628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202" tIns="42202" rIns="42202" bIns="42202" numCol="1" spcCol="38100" rtlCol="0" anchor="t">
            <a:spAutoFit/>
          </a:bodyPr>
          <a:lstStyle/>
          <a:p>
            <a:pPr marL="0" marR="0" indent="0" algn="r" defTabSz="84408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108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www.vlaanderen.be\informatievlaanderen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409817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"/>
            <a:ext cx="8820471" cy="562235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3" y="5770202"/>
            <a:ext cx="1408179" cy="396241"/>
          </a:xfrm>
          <a:prstGeom prst="rect">
            <a:avLst/>
          </a:prstGeom>
        </p:spPr>
      </p:pic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949580" y="1551753"/>
            <a:ext cx="6858000" cy="2794621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3323">
                <a:solidFill>
                  <a:schemeClr val="accent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  <p:sp>
        <p:nvSpPr>
          <p:cNvPr id="13" name="Shape 2"/>
          <p:cNvSpPr/>
          <p:nvPr userDrawn="1"/>
        </p:nvSpPr>
        <p:spPr>
          <a:xfrm>
            <a:off x="1" y="0"/>
            <a:ext cx="323528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662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2" y="687274"/>
            <a:ext cx="1800000" cy="701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084169" y="5889446"/>
            <a:ext cx="2952328" cy="2628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202" tIns="42202" rIns="42202" bIns="42202" numCol="1" spcCol="38100" rtlCol="0" anchor="t">
            <a:spAutoFit/>
          </a:bodyPr>
          <a:lstStyle/>
          <a:p>
            <a:pPr marL="0" marR="0" indent="0" algn="r" defTabSz="84408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108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www.vlaanderen.be\informatievlaanderen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949581" y="4509835"/>
            <a:ext cx="6858001" cy="948859"/>
          </a:xfrm>
          <a:noFill/>
        </p:spPr>
        <p:txBody>
          <a:bodyPr/>
          <a:lstStyle>
            <a:lvl1pPr marL="0" indent="0" algn="l">
              <a:buNone/>
              <a:defRPr sz="2215">
                <a:solidFill>
                  <a:schemeClr val="bg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22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899593" y="2002535"/>
            <a:ext cx="7772401" cy="2794621"/>
          </a:xfrm>
          <a:prstGeom prst="rect">
            <a:avLst/>
          </a:prstGeom>
        </p:spPr>
        <p:txBody>
          <a:bodyPr anchor="b"/>
          <a:lstStyle>
            <a:lvl1pPr algn="r">
              <a:defRPr sz="3323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813992" y="4941168"/>
            <a:ext cx="6858000" cy="1655762"/>
          </a:xfrm>
        </p:spPr>
        <p:txBody>
          <a:bodyPr/>
          <a:lstStyle>
            <a:lvl1pPr marL="0" indent="0" algn="r">
              <a:buNone/>
              <a:defRPr sz="2215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19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png"/>
          <p:cNvPicPr/>
          <p:nvPr/>
        </p:nvPicPr>
        <p:blipFill>
          <a:blip r:embed="rId2"/>
          <a:srcRect l="763" t="1399" r="6439" b="3435"/>
          <a:stretch>
            <a:fillRect/>
          </a:stretch>
        </p:blipFill>
        <p:spPr>
          <a:xfrm>
            <a:off x="323527" y="-1"/>
            <a:ext cx="88204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13992" y="4941168"/>
            <a:ext cx="6858000" cy="1655762"/>
          </a:xfrm>
        </p:spPr>
        <p:txBody>
          <a:bodyPr/>
          <a:lstStyle>
            <a:lvl1pPr marL="0" indent="0" algn="r">
              <a:buNone/>
              <a:defRPr sz="2215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6" name="Shape 7"/>
          <p:cNvSpPr>
            <a:spLocks noGrp="1"/>
          </p:cNvSpPr>
          <p:nvPr>
            <p:ph type="title"/>
          </p:nvPr>
        </p:nvSpPr>
        <p:spPr>
          <a:xfrm>
            <a:off x="899593" y="2002535"/>
            <a:ext cx="7772401" cy="2794621"/>
          </a:xfrm>
          <a:prstGeom prst="rect">
            <a:avLst/>
          </a:prstGeom>
        </p:spPr>
        <p:txBody>
          <a:bodyPr anchor="b"/>
          <a:lstStyle>
            <a:lvl1pPr algn="r">
              <a:defRPr sz="3323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</p:spTree>
    <p:extLst>
      <p:ext uri="{BB962C8B-B14F-4D97-AF65-F5344CB8AC3E}">
        <p14:creationId xmlns:p14="http://schemas.microsoft.com/office/powerpoint/2010/main" val="3470532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0993ED9-3DCE-40DA-81CF-75AAD6A342EB}" type="datetime1">
              <a:rPr lang="fr-BE" smtClean="0"/>
              <a:t>10-06-24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5751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dubbele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628651" y="1482215"/>
            <a:ext cx="3862234" cy="4992328"/>
          </a:xfrm>
        </p:spPr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0E3F91EA-0BCC-41EE-8118-AF65F6DBCCDE}" type="datetime1">
              <a:rPr lang="fr-BE" smtClean="0"/>
              <a:t>10-06-24</a:t>
            </a:fld>
            <a:endParaRPr lang="nl-BE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1"/>
          </p:nvPr>
        </p:nvSpPr>
        <p:spPr>
          <a:xfrm>
            <a:off x="4653117" y="1482215"/>
            <a:ext cx="3862234" cy="4992328"/>
          </a:xfrm>
        </p:spPr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31750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1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2FF7AA89-3B42-469E-8572-B4CF817D9269}" type="datetime1">
              <a:rPr lang="fr-BE" smtClean="0"/>
              <a:t>10-06-24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422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9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EF335835-B6BB-4A1C-924C-B12CB12D2916}" type="datetime1">
              <a:rPr lang="fr-BE" smtClean="0"/>
              <a:t>10-06-24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3694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11561" y="365129"/>
            <a:ext cx="2791222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215"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7" name="Shape 40"/>
          <p:cNvSpPr>
            <a:spLocks noGrp="1"/>
          </p:cNvSpPr>
          <p:nvPr>
            <p:ph type="body" idx="1"/>
          </p:nvPr>
        </p:nvSpPr>
        <p:spPr>
          <a:xfrm>
            <a:off x="611561" y="5892602"/>
            <a:ext cx="2791222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77"/>
              </a:spcBef>
              <a:buSzTx/>
              <a:buFontTx/>
              <a:buNone/>
              <a:defRPr sz="1292">
                <a:latin typeface="FlandersArtSans-Regular" panose="00000500000000000000" pitchFamily="2" charset="0"/>
              </a:defRPr>
            </a:lvl1pPr>
            <a:lvl2pPr marL="0" indent="422041">
              <a:spcBef>
                <a:spcPts val="277"/>
              </a:spcBef>
              <a:buSzTx/>
              <a:buFontTx/>
              <a:buNone/>
              <a:defRPr sz="1292"/>
            </a:lvl2pPr>
            <a:lvl3pPr marL="0" indent="844083">
              <a:spcBef>
                <a:spcPts val="277"/>
              </a:spcBef>
              <a:buSzTx/>
              <a:buFontTx/>
              <a:buNone/>
              <a:defRPr sz="1292"/>
            </a:lvl3pPr>
            <a:lvl4pPr marL="0" indent="1266124">
              <a:spcBef>
                <a:spcPts val="277"/>
              </a:spcBef>
              <a:buSzTx/>
              <a:buFontTx/>
              <a:buNone/>
              <a:defRPr sz="1292"/>
            </a:lvl4pPr>
            <a:lvl5pPr marL="0" indent="1688165">
              <a:spcBef>
                <a:spcPts val="277"/>
              </a:spcBef>
              <a:buSzTx/>
              <a:buFontTx/>
              <a:buNone/>
              <a:defRPr sz="1292"/>
            </a:lvl5pPr>
          </a:lstStyle>
          <a:p>
            <a:pPr lvl="0">
              <a:defRPr sz="1800"/>
            </a:pPr>
            <a:r>
              <a:rPr lang="nl-NL" sz="1292"/>
              <a:t>Klik om de modelstijlen te bewerken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3546988" y="365126"/>
            <a:ext cx="4968363" cy="6109416"/>
          </a:xfrm>
        </p:spPr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6A8664DB-569D-4D45-BF33-3A32392D039D}" type="datetime1">
              <a:rPr lang="fr-BE" smtClean="0"/>
              <a:t>10-06-24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2077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322284" y="5817249"/>
            <a:ext cx="6427995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77"/>
              </a:spcBef>
              <a:buSzTx/>
              <a:buFontTx/>
              <a:buNone/>
              <a:defRPr sz="1292">
                <a:latin typeface="FlandersArtSans-Regular" panose="00000500000000000000" pitchFamily="2" charset="0"/>
              </a:defRPr>
            </a:lvl1pPr>
            <a:lvl2pPr marL="0" indent="422041">
              <a:spcBef>
                <a:spcPts val="277"/>
              </a:spcBef>
              <a:buSzTx/>
              <a:buFontTx/>
              <a:buNone/>
              <a:defRPr sz="1292"/>
            </a:lvl2pPr>
            <a:lvl3pPr marL="0" indent="844083">
              <a:spcBef>
                <a:spcPts val="277"/>
              </a:spcBef>
              <a:buSzTx/>
              <a:buFontTx/>
              <a:buNone/>
              <a:defRPr sz="1292"/>
            </a:lvl3pPr>
            <a:lvl4pPr marL="0" indent="1266124">
              <a:spcBef>
                <a:spcPts val="277"/>
              </a:spcBef>
              <a:buSzTx/>
              <a:buFontTx/>
              <a:buNone/>
              <a:defRPr sz="1292"/>
            </a:lvl4pPr>
            <a:lvl5pPr marL="0" indent="1688165">
              <a:spcBef>
                <a:spcPts val="277"/>
              </a:spcBef>
              <a:buSzTx/>
              <a:buFontTx/>
              <a:buNone/>
              <a:defRPr sz="1292"/>
            </a:lvl5pPr>
          </a:lstStyle>
          <a:p>
            <a:pPr lvl="0">
              <a:defRPr sz="1800"/>
            </a:pPr>
            <a:r>
              <a:rPr lang="nl-NL" sz="1292"/>
              <a:t>Klik om de modelstijlen te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322282" y="1499129"/>
            <a:ext cx="6427996" cy="4168466"/>
          </a:xfrm>
        </p:spPr>
        <p:txBody>
          <a:bodyPr/>
          <a:lstStyle>
            <a:lvl1pPr marL="0" indent="0">
              <a:buNone/>
              <a:defRPr>
                <a:latin typeface="FlandersArtSans-Regular" panose="00000500000000000000" pitchFamily="2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9232A1EE-6E03-4F6F-B90C-B0077B47020F}" type="datetime1">
              <a:rPr lang="fr-BE" smtClean="0"/>
              <a:t>10-06-24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9214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E970B30-4088-4D4C-AD45-038571ACE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706"/>
          <a:stretch/>
        </p:blipFill>
        <p:spPr>
          <a:xfrm>
            <a:off x="4182543" y="293317"/>
            <a:ext cx="4735960" cy="6255735"/>
          </a:xfrm>
          <a:prstGeom prst="rect">
            <a:avLst/>
          </a:prstGeom>
        </p:spPr>
      </p:pic>
      <p:sp>
        <p:nvSpPr>
          <p:cNvPr id="11" name="Rectangle 1"/>
          <p:cNvSpPr/>
          <p:nvPr userDrawn="1"/>
        </p:nvSpPr>
        <p:spPr>
          <a:xfrm>
            <a:off x="288002" y="285051"/>
            <a:ext cx="5833398" cy="6264000"/>
          </a:xfrm>
          <a:custGeom>
            <a:avLst/>
            <a:gdLst>
              <a:gd name="connsiteX0" fmla="*/ 0 w 5833398"/>
              <a:gd name="connsiteY0" fmla="*/ 0 h 4698000"/>
              <a:gd name="connsiteX1" fmla="*/ 5833398 w 5833398"/>
              <a:gd name="connsiteY1" fmla="*/ 0 h 4698000"/>
              <a:gd name="connsiteX2" fmla="*/ 5833398 w 5833398"/>
              <a:gd name="connsiteY2" fmla="*/ 4698000 h 4698000"/>
              <a:gd name="connsiteX3" fmla="*/ 0 w 5833398"/>
              <a:gd name="connsiteY3" fmla="*/ 4698000 h 4698000"/>
              <a:gd name="connsiteX4" fmla="*/ 0 w 5833398"/>
              <a:gd name="connsiteY4" fmla="*/ 0 h 4698000"/>
              <a:gd name="connsiteX0" fmla="*/ 0 w 5833398"/>
              <a:gd name="connsiteY0" fmla="*/ 0 h 4698000"/>
              <a:gd name="connsiteX1" fmla="*/ 3928398 w 5833398"/>
              <a:gd name="connsiteY1" fmla="*/ 0 h 4698000"/>
              <a:gd name="connsiteX2" fmla="*/ 5833398 w 5833398"/>
              <a:gd name="connsiteY2" fmla="*/ 4698000 h 4698000"/>
              <a:gd name="connsiteX3" fmla="*/ 0 w 5833398"/>
              <a:gd name="connsiteY3" fmla="*/ 4698000 h 4698000"/>
              <a:gd name="connsiteX4" fmla="*/ 0 w 5833398"/>
              <a:gd name="connsiteY4" fmla="*/ 0 h 4698000"/>
              <a:gd name="connsiteX0" fmla="*/ 0 w 5833398"/>
              <a:gd name="connsiteY0" fmla="*/ 0 h 4698000"/>
              <a:gd name="connsiteX1" fmla="*/ 4233198 w 5833398"/>
              <a:gd name="connsiteY1" fmla="*/ 0 h 4698000"/>
              <a:gd name="connsiteX2" fmla="*/ 5833398 w 5833398"/>
              <a:gd name="connsiteY2" fmla="*/ 4698000 h 4698000"/>
              <a:gd name="connsiteX3" fmla="*/ 0 w 5833398"/>
              <a:gd name="connsiteY3" fmla="*/ 4698000 h 4698000"/>
              <a:gd name="connsiteX4" fmla="*/ 0 w 5833398"/>
              <a:gd name="connsiteY4" fmla="*/ 0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3398" h="4698000">
                <a:moveTo>
                  <a:pt x="0" y="0"/>
                </a:moveTo>
                <a:lnTo>
                  <a:pt x="4233198" y="0"/>
                </a:lnTo>
                <a:lnTo>
                  <a:pt x="5833398" y="4698000"/>
                </a:lnTo>
                <a:lnTo>
                  <a:pt x="0" y="469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561" y="5386038"/>
            <a:ext cx="1663503" cy="57610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026CD820-D676-0747-A611-FB845A3C12B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5408" y="5206562"/>
            <a:ext cx="1535329" cy="872877"/>
          </a:xfrm>
          <a:prstGeom prst="rect">
            <a:avLst/>
          </a:prstGeom>
        </p:spPr>
      </p:pic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BD85480A-C1AB-451F-B176-9C3DE633B2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4798" y="1354667"/>
            <a:ext cx="3894138" cy="1936751"/>
          </a:xfrm>
        </p:spPr>
        <p:txBody>
          <a:bodyPr anchor="b"/>
          <a:lstStyle>
            <a:lvl1pPr marL="0" indent="0">
              <a:buFontTx/>
              <a:buNone/>
              <a:defRPr sz="3600"/>
            </a:lvl1pPr>
            <a:lvl2pPr marL="288000" indent="0">
              <a:buFontTx/>
              <a:buNone/>
              <a:defRPr/>
            </a:lvl2pPr>
            <a:lvl3pPr marL="576000" indent="0">
              <a:buFontTx/>
              <a:buNone/>
              <a:defRPr/>
            </a:lvl3pPr>
            <a:lvl4pPr marL="864000" indent="0">
              <a:buFontTx/>
              <a:buNone/>
              <a:defRPr/>
            </a:lvl4pPr>
            <a:lvl5pPr marL="1152000" indent="0">
              <a:buFontTx/>
              <a:buNone/>
              <a:defRPr/>
            </a:lvl5pPr>
          </a:lstStyle>
          <a:p>
            <a:pPr lvl="0"/>
            <a:r>
              <a:rPr lang="nl-NL" dirty="0"/>
              <a:t>Klik hier om een titel toe te voegen</a:t>
            </a:r>
            <a:endParaRPr lang="nl-BE" dirty="0"/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131268DE-0CF6-4A77-A242-F72B78E536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4700" y="3429000"/>
            <a:ext cx="3894138" cy="1369688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tx2"/>
                </a:solidFill>
              </a:defRPr>
            </a:lvl1pPr>
            <a:lvl2pPr marL="288000" indent="0">
              <a:buFontTx/>
              <a:buNone/>
              <a:defRPr/>
            </a:lvl2pPr>
            <a:lvl3pPr marL="576000" indent="0">
              <a:buFontTx/>
              <a:buNone/>
              <a:defRPr/>
            </a:lvl3pPr>
            <a:lvl4pPr marL="864000" indent="0">
              <a:buFontTx/>
              <a:buNone/>
              <a:defRPr/>
            </a:lvl4pPr>
            <a:lvl5pPr marL="1152000" indent="0">
              <a:buFontTx/>
              <a:buNone/>
              <a:defRPr/>
            </a:lvl5pPr>
          </a:lstStyle>
          <a:p>
            <a:pPr lvl="0"/>
            <a:r>
              <a:rPr lang="nl-NL" dirty="0"/>
              <a:t>Klik hier om een ondertitel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714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9">
            <a:extLst>
              <a:ext uri="{FF2B5EF4-FFF2-40B4-BE49-F238E27FC236}">
                <a16:creationId xmlns:a16="http://schemas.microsoft.com/office/drawing/2014/main" id="{A7B4E5C1-8812-1E47-A49A-BF1E685820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96" y="6400039"/>
            <a:ext cx="931204" cy="322495"/>
          </a:xfrm>
          <a:prstGeom prst="rect">
            <a:avLst/>
          </a:prstGeom>
        </p:spPr>
      </p:pic>
      <p:sp>
        <p:nvSpPr>
          <p:cNvPr id="6" name="Parallelogram 13">
            <a:extLst>
              <a:ext uri="{FF2B5EF4-FFF2-40B4-BE49-F238E27FC236}">
                <a16:creationId xmlns:a16="http://schemas.microsoft.com/office/drawing/2014/main" id="{C9AEDD3D-EBC8-4D23-B86D-AB9862A4D897}"/>
              </a:ext>
            </a:extLst>
          </p:cNvPr>
          <p:cNvSpPr/>
          <p:nvPr userDrawn="1"/>
        </p:nvSpPr>
        <p:spPr>
          <a:xfrm flipH="1">
            <a:off x="437976" y="1094607"/>
            <a:ext cx="8706024" cy="909940"/>
          </a:xfrm>
          <a:custGeom>
            <a:avLst/>
            <a:gdLst>
              <a:gd name="connsiteX0" fmla="*/ 0 w 8767391"/>
              <a:gd name="connsiteY0" fmla="*/ 664167 h 664167"/>
              <a:gd name="connsiteX1" fmla="*/ 166042 w 8767391"/>
              <a:gd name="connsiteY1" fmla="*/ 0 h 664167"/>
              <a:gd name="connsiteX2" fmla="*/ 8767391 w 8767391"/>
              <a:gd name="connsiteY2" fmla="*/ 0 h 664167"/>
              <a:gd name="connsiteX3" fmla="*/ 8601349 w 8767391"/>
              <a:gd name="connsiteY3" fmla="*/ 664167 h 664167"/>
              <a:gd name="connsiteX4" fmla="*/ 0 w 8767391"/>
              <a:gd name="connsiteY4" fmla="*/ 664167 h 664167"/>
              <a:gd name="connsiteX0" fmla="*/ 0 w 8813111"/>
              <a:gd name="connsiteY0" fmla="*/ 664167 h 664167"/>
              <a:gd name="connsiteX1" fmla="*/ 166042 w 8813111"/>
              <a:gd name="connsiteY1" fmla="*/ 0 h 664167"/>
              <a:gd name="connsiteX2" fmla="*/ 8813111 w 8813111"/>
              <a:gd name="connsiteY2" fmla="*/ 9144 h 664167"/>
              <a:gd name="connsiteX3" fmla="*/ 8601349 w 8813111"/>
              <a:gd name="connsiteY3" fmla="*/ 664167 h 664167"/>
              <a:gd name="connsiteX4" fmla="*/ 0 w 8813111"/>
              <a:gd name="connsiteY4" fmla="*/ 664167 h 664167"/>
              <a:gd name="connsiteX0" fmla="*/ 0 w 8813111"/>
              <a:gd name="connsiteY0" fmla="*/ 664167 h 664167"/>
              <a:gd name="connsiteX1" fmla="*/ 166042 w 8813111"/>
              <a:gd name="connsiteY1" fmla="*/ 0 h 664167"/>
              <a:gd name="connsiteX2" fmla="*/ 8813111 w 8813111"/>
              <a:gd name="connsiteY2" fmla="*/ 9144 h 664167"/>
              <a:gd name="connsiteX3" fmla="*/ 8647069 w 8813111"/>
              <a:gd name="connsiteY3" fmla="*/ 664167 h 664167"/>
              <a:gd name="connsiteX4" fmla="*/ 0 w 8813111"/>
              <a:gd name="connsiteY4" fmla="*/ 664167 h 664167"/>
              <a:gd name="connsiteX0" fmla="*/ 0 w 8813111"/>
              <a:gd name="connsiteY0" fmla="*/ 664167 h 664167"/>
              <a:gd name="connsiteX1" fmla="*/ 1702234 w 8813111"/>
              <a:gd name="connsiteY1" fmla="*/ 0 h 664167"/>
              <a:gd name="connsiteX2" fmla="*/ 8813111 w 8813111"/>
              <a:gd name="connsiteY2" fmla="*/ 9144 h 664167"/>
              <a:gd name="connsiteX3" fmla="*/ 8647069 w 8813111"/>
              <a:gd name="connsiteY3" fmla="*/ 664167 h 664167"/>
              <a:gd name="connsiteX4" fmla="*/ 0 w 8813111"/>
              <a:gd name="connsiteY4" fmla="*/ 664167 h 664167"/>
              <a:gd name="connsiteX0" fmla="*/ 0 w 7112327"/>
              <a:gd name="connsiteY0" fmla="*/ 682455 h 682455"/>
              <a:gd name="connsiteX1" fmla="*/ 1450 w 7112327"/>
              <a:gd name="connsiteY1" fmla="*/ 0 h 682455"/>
              <a:gd name="connsiteX2" fmla="*/ 7112327 w 7112327"/>
              <a:gd name="connsiteY2" fmla="*/ 9144 h 682455"/>
              <a:gd name="connsiteX3" fmla="*/ 6946285 w 7112327"/>
              <a:gd name="connsiteY3" fmla="*/ 664167 h 682455"/>
              <a:gd name="connsiteX4" fmla="*/ 0 w 7112327"/>
              <a:gd name="connsiteY4" fmla="*/ 682455 h 68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327" h="682455">
                <a:moveTo>
                  <a:pt x="0" y="682455"/>
                </a:moveTo>
                <a:cubicBezTo>
                  <a:pt x="483" y="454970"/>
                  <a:pt x="967" y="227485"/>
                  <a:pt x="1450" y="0"/>
                </a:cubicBezTo>
                <a:lnTo>
                  <a:pt x="7112327" y="9144"/>
                </a:lnTo>
                <a:lnTo>
                  <a:pt x="6946285" y="664167"/>
                </a:lnTo>
                <a:lnTo>
                  <a:pt x="0" y="68245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2000" dirty="0">
              <a:solidFill>
                <a:schemeClr val="tx1"/>
              </a:solidFill>
              <a:ea typeface="Calibri" charset="0"/>
              <a:cs typeface="Calibri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8B458AE-86CE-40D6-A093-A3F3AA3A8FA5}"/>
              </a:ext>
            </a:extLst>
          </p:cNvPr>
          <p:cNvSpPr/>
          <p:nvPr userDrawn="1"/>
        </p:nvSpPr>
        <p:spPr>
          <a:xfrm>
            <a:off x="1" y="0"/>
            <a:ext cx="1909169" cy="6900424"/>
          </a:xfrm>
          <a:custGeom>
            <a:avLst/>
            <a:gdLst>
              <a:gd name="connsiteX0" fmla="*/ 0 w 45719"/>
              <a:gd name="connsiteY0" fmla="*/ 0 h 5156200"/>
              <a:gd name="connsiteX1" fmla="*/ 45719 w 45719"/>
              <a:gd name="connsiteY1" fmla="*/ 0 h 5156200"/>
              <a:gd name="connsiteX2" fmla="*/ 45719 w 45719"/>
              <a:gd name="connsiteY2" fmla="*/ 5156200 h 5156200"/>
              <a:gd name="connsiteX3" fmla="*/ 0 w 45719"/>
              <a:gd name="connsiteY3" fmla="*/ 5156200 h 5156200"/>
              <a:gd name="connsiteX4" fmla="*/ 0 w 45719"/>
              <a:gd name="connsiteY4" fmla="*/ 0 h 5156200"/>
              <a:gd name="connsiteX0" fmla="*/ 0 w 1449217"/>
              <a:gd name="connsiteY0" fmla="*/ 0 h 5156200"/>
              <a:gd name="connsiteX1" fmla="*/ 45719 w 1449217"/>
              <a:gd name="connsiteY1" fmla="*/ 0 h 5156200"/>
              <a:gd name="connsiteX2" fmla="*/ 1449217 w 1449217"/>
              <a:gd name="connsiteY2" fmla="*/ 5156200 h 5156200"/>
              <a:gd name="connsiteX3" fmla="*/ 0 w 1449217"/>
              <a:gd name="connsiteY3" fmla="*/ 5156200 h 5156200"/>
              <a:gd name="connsiteX4" fmla="*/ 0 w 1449217"/>
              <a:gd name="connsiteY4" fmla="*/ 0 h 5156200"/>
              <a:gd name="connsiteX0" fmla="*/ 0 w 1449217"/>
              <a:gd name="connsiteY0" fmla="*/ 0 h 5177465"/>
              <a:gd name="connsiteX1" fmla="*/ 45719 w 1449217"/>
              <a:gd name="connsiteY1" fmla="*/ 0 h 5177465"/>
              <a:gd name="connsiteX2" fmla="*/ 1449217 w 1449217"/>
              <a:gd name="connsiteY2" fmla="*/ 5156200 h 5177465"/>
              <a:gd name="connsiteX3" fmla="*/ 1417674 w 1449217"/>
              <a:gd name="connsiteY3" fmla="*/ 5177465 h 5177465"/>
              <a:gd name="connsiteX4" fmla="*/ 0 w 1449217"/>
              <a:gd name="connsiteY4" fmla="*/ 0 h 5177465"/>
              <a:gd name="connsiteX0" fmla="*/ 0 w 1513012"/>
              <a:gd name="connsiteY0" fmla="*/ 7088 h 5177465"/>
              <a:gd name="connsiteX1" fmla="*/ 109514 w 1513012"/>
              <a:gd name="connsiteY1" fmla="*/ 0 h 5177465"/>
              <a:gd name="connsiteX2" fmla="*/ 1513012 w 1513012"/>
              <a:gd name="connsiteY2" fmla="*/ 5156200 h 5177465"/>
              <a:gd name="connsiteX3" fmla="*/ 1481469 w 1513012"/>
              <a:gd name="connsiteY3" fmla="*/ 5177465 h 5177465"/>
              <a:gd name="connsiteX4" fmla="*/ 0 w 1513012"/>
              <a:gd name="connsiteY4" fmla="*/ 7088 h 5177465"/>
              <a:gd name="connsiteX0" fmla="*/ 0 w 1513012"/>
              <a:gd name="connsiteY0" fmla="*/ 0 h 5170377"/>
              <a:gd name="connsiteX1" fmla="*/ 52807 w 1513012"/>
              <a:gd name="connsiteY1" fmla="*/ 0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0 h 5170377"/>
              <a:gd name="connsiteX1" fmla="*/ 38630 w 1513012"/>
              <a:gd name="connsiteY1" fmla="*/ 7088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0 h 5170377"/>
              <a:gd name="connsiteX1" fmla="*/ 52806 w 1513012"/>
              <a:gd name="connsiteY1" fmla="*/ 21264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21126 h 5191503"/>
              <a:gd name="connsiteX1" fmla="*/ 46750 w 1513012"/>
              <a:gd name="connsiteY1" fmla="*/ 0 h 5191503"/>
              <a:gd name="connsiteX2" fmla="*/ 1513012 w 1513012"/>
              <a:gd name="connsiteY2" fmla="*/ 5170238 h 5191503"/>
              <a:gd name="connsiteX3" fmla="*/ 1481469 w 1513012"/>
              <a:gd name="connsiteY3" fmla="*/ 5191503 h 5191503"/>
              <a:gd name="connsiteX4" fmla="*/ 0 w 1513012"/>
              <a:gd name="connsiteY4" fmla="*/ 21126 h 5191503"/>
              <a:gd name="connsiteX0" fmla="*/ 0 w 1525123"/>
              <a:gd name="connsiteY0" fmla="*/ 0 h 5212767"/>
              <a:gd name="connsiteX1" fmla="*/ 58861 w 1525123"/>
              <a:gd name="connsiteY1" fmla="*/ 21264 h 5212767"/>
              <a:gd name="connsiteX2" fmla="*/ 1525123 w 1525123"/>
              <a:gd name="connsiteY2" fmla="*/ 5191502 h 5212767"/>
              <a:gd name="connsiteX3" fmla="*/ 1493580 w 1525123"/>
              <a:gd name="connsiteY3" fmla="*/ 5212767 h 5212767"/>
              <a:gd name="connsiteX4" fmla="*/ 0 w 1525123"/>
              <a:gd name="connsiteY4" fmla="*/ 0 h 5212767"/>
              <a:gd name="connsiteX0" fmla="*/ 0 w 1525123"/>
              <a:gd name="connsiteY0" fmla="*/ 0 h 5212767"/>
              <a:gd name="connsiteX1" fmla="*/ 58861 w 1525123"/>
              <a:gd name="connsiteY1" fmla="*/ 16184 h 5212767"/>
              <a:gd name="connsiteX2" fmla="*/ 1525123 w 1525123"/>
              <a:gd name="connsiteY2" fmla="*/ 5191502 h 5212767"/>
              <a:gd name="connsiteX3" fmla="*/ 1493580 w 1525123"/>
              <a:gd name="connsiteY3" fmla="*/ 5212767 h 5212767"/>
              <a:gd name="connsiteX4" fmla="*/ 0 w 1525123"/>
              <a:gd name="connsiteY4" fmla="*/ 0 h 5212767"/>
              <a:gd name="connsiteX0" fmla="*/ 0 w 1520043"/>
              <a:gd name="connsiteY0" fmla="*/ 9216 h 5196583"/>
              <a:gd name="connsiteX1" fmla="*/ 53781 w 1520043"/>
              <a:gd name="connsiteY1" fmla="*/ 0 h 5196583"/>
              <a:gd name="connsiteX2" fmla="*/ 1520043 w 1520043"/>
              <a:gd name="connsiteY2" fmla="*/ 5175318 h 5196583"/>
              <a:gd name="connsiteX3" fmla="*/ 1488500 w 1520043"/>
              <a:gd name="connsiteY3" fmla="*/ 5196583 h 5196583"/>
              <a:gd name="connsiteX4" fmla="*/ 0 w 1520043"/>
              <a:gd name="connsiteY4" fmla="*/ 9216 h 5196583"/>
              <a:gd name="connsiteX0" fmla="*/ 0 w 1520043"/>
              <a:gd name="connsiteY0" fmla="*/ 0 h 5197527"/>
              <a:gd name="connsiteX1" fmla="*/ 53781 w 1520043"/>
              <a:gd name="connsiteY1" fmla="*/ 944 h 5197527"/>
              <a:gd name="connsiteX2" fmla="*/ 1520043 w 1520043"/>
              <a:gd name="connsiteY2" fmla="*/ 5176262 h 5197527"/>
              <a:gd name="connsiteX3" fmla="*/ 1488500 w 1520043"/>
              <a:gd name="connsiteY3" fmla="*/ 5197527 h 5197527"/>
              <a:gd name="connsiteX4" fmla="*/ 0 w 1520043"/>
              <a:gd name="connsiteY4" fmla="*/ 0 h 5197527"/>
              <a:gd name="connsiteX0" fmla="*/ 0 w 1541308"/>
              <a:gd name="connsiteY0" fmla="*/ 0 h 5197527"/>
              <a:gd name="connsiteX1" fmla="*/ 53781 w 1541308"/>
              <a:gd name="connsiteY1" fmla="*/ 944 h 5197527"/>
              <a:gd name="connsiteX2" fmla="*/ 1541308 w 1541308"/>
              <a:gd name="connsiteY2" fmla="*/ 5126643 h 5197527"/>
              <a:gd name="connsiteX3" fmla="*/ 1488500 w 1541308"/>
              <a:gd name="connsiteY3" fmla="*/ 5197527 h 5197527"/>
              <a:gd name="connsiteX4" fmla="*/ 0 w 1541308"/>
              <a:gd name="connsiteY4" fmla="*/ 0 h 5197527"/>
              <a:gd name="connsiteX0" fmla="*/ 0 w 1541308"/>
              <a:gd name="connsiteY0" fmla="*/ 0 h 5147909"/>
              <a:gd name="connsiteX1" fmla="*/ 53781 w 1541308"/>
              <a:gd name="connsiteY1" fmla="*/ 944 h 5147909"/>
              <a:gd name="connsiteX2" fmla="*/ 1541308 w 1541308"/>
              <a:gd name="connsiteY2" fmla="*/ 5126643 h 5147909"/>
              <a:gd name="connsiteX3" fmla="*/ 1396351 w 1541308"/>
              <a:gd name="connsiteY3" fmla="*/ 5147909 h 5147909"/>
              <a:gd name="connsiteX4" fmla="*/ 0 w 1541308"/>
              <a:gd name="connsiteY4" fmla="*/ 0 h 5147909"/>
              <a:gd name="connsiteX0" fmla="*/ 0 w 1555485"/>
              <a:gd name="connsiteY0" fmla="*/ 0 h 5176262"/>
              <a:gd name="connsiteX1" fmla="*/ 53781 w 1555485"/>
              <a:gd name="connsiteY1" fmla="*/ 944 h 5176262"/>
              <a:gd name="connsiteX2" fmla="*/ 1555485 w 1555485"/>
              <a:gd name="connsiteY2" fmla="*/ 5176262 h 5176262"/>
              <a:gd name="connsiteX3" fmla="*/ 1396351 w 1555485"/>
              <a:gd name="connsiteY3" fmla="*/ 5147909 h 5176262"/>
              <a:gd name="connsiteX4" fmla="*/ 0 w 1555485"/>
              <a:gd name="connsiteY4" fmla="*/ 0 h 5176262"/>
              <a:gd name="connsiteX0" fmla="*/ 0 w 1562573"/>
              <a:gd name="connsiteY0" fmla="*/ 0 h 5154997"/>
              <a:gd name="connsiteX1" fmla="*/ 53781 w 1562573"/>
              <a:gd name="connsiteY1" fmla="*/ 944 h 5154997"/>
              <a:gd name="connsiteX2" fmla="*/ 1562573 w 1562573"/>
              <a:gd name="connsiteY2" fmla="*/ 5154997 h 5154997"/>
              <a:gd name="connsiteX3" fmla="*/ 1396351 w 1562573"/>
              <a:gd name="connsiteY3" fmla="*/ 5147909 h 5154997"/>
              <a:gd name="connsiteX4" fmla="*/ 0 w 1562573"/>
              <a:gd name="connsiteY4" fmla="*/ 0 h 5154997"/>
              <a:gd name="connsiteX0" fmla="*/ 0 w 1612192"/>
              <a:gd name="connsiteY0" fmla="*/ 0 h 5154997"/>
              <a:gd name="connsiteX1" fmla="*/ 103400 w 1612192"/>
              <a:gd name="connsiteY1" fmla="*/ 944 h 5154997"/>
              <a:gd name="connsiteX2" fmla="*/ 1612192 w 1612192"/>
              <a:gd name="connsiteY2" fmla="*/ 5154997 h 5154997"/>
              <a:gd name="connsiteX3" fmla="*/ 1445970 w 1612192"/>
              <a:gd name="connsiteY3" fmla="*/ 5147909 h 5154997"/>
              <a:gd name="connsiteX4" fmla="*/ 0 w 1612192"/>
              <a:gd name="connsiteY4" fmla="*/ 0 h 5154997"/>
              <a:gd name="connsiteX0" fmla="*/ 0 w 1612192"/>
              <a:gd name="connsiteY0" fmla="*/ 0 h 5154997"/>
              <a:gd name="connsiteX1" fmla="*/ 160107 w 1612192"/>
              <a:gd name="connsiteY1" fmla="*/ 8032 h 5154997"/>
              <a:gd name="connsiteX2" fmla="*/ 1612192 w 1612192"/>
              <a:gd name="connsiteY2" fmla="*/ 5154997 h 5154997"/>
              <a:gd name="connsiteX3" fmla="*/ 1445970 w 1612192"/>
              <a:gd name="connsiteY3" fmla="*/ 5147909 h 5154997"/>
              <a:gd name="connsiteX4" fmla="*/ 0 w 1612192"/>
              <a:gd name="connsiteY4" fmla="*/ 0 h 5154997"/>
              <a:gd name="connsiteX0" fmla="*/ 0 w 1612192"/>
              <a:gd name="connsiteY0" fmla="*/ 20321 h 5175318"/>
              <a:gd name="connsiteX1" fmla="*/ 153019 w 1612192"/>
              <a:gd name="connsiteY1" fmla="*/ 0 h 5175318"/>
              <a:gd name="connsiteX2" fmla="*/ 1612192 w 1612192"/>
              <a:gd name="connsiteY2" fmla="*/ 5175318 h 5175318"/>
              <a:gd name="connsiteX3" fmla="*/ 1445970 w 1612192"/>
              <a:gd name="connsiteY3" fmla="*/ 5168230 h 5175318"/>
              <a:gd name="connsiteX4" fmla="*/ 0 w 1612192"/>
              <a:gd name="connsiteY4" fmla="*/ 20321 h 5175318"/>
              <a:gd name="connsiteX0" fmla="*/ 0 w 1619280"/>
              <a:gd name="connsiteY0" fmla="*/ 6144 h 5175318"/>
              <a:gd name="connsiteX1" fmla="*/ 160107 w 1619280"/>
              <a:gd name="connsiteY1" fmla="*/ 0 h 5175318"/>
              <a:gd name="connsiteX2" fmla="*/ 1619280 w 1619280"/>
              <a:gd name="connsiteY2" fmla="*/ 5175318 h 5175318"/>
              <a:gd name="connsiteX3" fmla="*/ 1453058 w 1619280"/>
              <a:gd name="connsiteY3" fmla="*/ 5168230 h 5175318"/>
              <a:gd name="connsiteX4" fmla="*/ 0 w 1619280"/>
              <a:gd name="connsiteY4" fmla="*/ 6144 h 517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80" h="5175318">
                <a:moveTo>
                  <a:pt x="0" y="6144"/>
                </a:moveTo>
                <a:lnTo>
                  <a:pt x="160107" y="0"/>
                </a:lnTo>
                <a:lnTo>
                  <a:pt x="1619280" y="5175318"/>
                </a:lnTo>
                <a:lnTo>
                  <a:pt x="1453058" y="5168230"/>
                </a:lnTo>
                <a:lnTo>
                  <a:pt x="0" y="61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296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03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31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gram Slide_Informatie Vlaand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7E51CD7A-1E29-45DC-B928-6248918CA3E3}"/>
              </a:ext>
            </a:extLst>
          </p:cNvPr>
          <p:cNvGrpSpPr/>
          <p:nvPr userDrawn="1"/>
        </p:nvGrpSpPr>
        <p:grpSpPr>
          <a:xfrm>
            <a:off x="2038123" y="276068"/>
            <a:ext cx="7112327" cy="1916709"/>
            <a:chOff x="2038122" y="207051"/>
            <a:chExt cx="7112327" cy="1437532"/>
          </a:xfrm>
        </p:grpSpPr>
        <p:sp>
          <p:nvSpPr>
            <p:cNvPr id="14" name="Parallelogram 13"/>
            <p:cNvSpPr/>
            <p:nvPr userDrawn="1"/>
          </p:nvSpPr>
          <p:spPr>
            <a:xfrm flipH="1">
              <a:off x="2038122" y="962128"/>
              <a:ext cx="7112327" cy="682455"/>
            </a:xfrm>
            <a:custGeom>
              <a:avLst/>
              <a:gdLst>
                <a:gd name="connsiteX0" fmla="*/ 0 w 8767391"/>
                <a:gd name="connsiteY0" fmla="*/ 664167 h 664167"/>
                <a:gd name="connsiteX1" fmla="*/ 166042 w 8767391"/>
                <a:gd name="connsiteY1" fmla="*/ 0 h 664167"/>
                <a:gd name="connsiteX2" fmla="*/ 8767391 w 8767391"/>
                <a:gd name="connsiteY2" fmla="*/ 0 h 664167"/>
                <a:gd name="connsiteX3" fmla="*/ 8601349 w 8767391"/>
                <a:gd name="connsiteY3" fmla="*/ 664167 h 664167"/>
                <a:gd name="connsiteX4" fmla="*/ 0 w 8767391"/>
                <a:gd name="connsiteY4" fmla="*/ 664167 h 664167"/>
                <a:gd name="connsiteX0" fmla="*/ 0 w 8813111"/>
                <a:gd name="connsiteY0" fmla="*/ 664167 h 664167"/>
                <a:gd name="connsiteX1" fmla="*/ 166042 w 8813111"/>
                <a:gd name="connsiteY1" fmla="*/ 0 h 664167"/>
                <a:gd name="connsiteX2" fmla="*/ 8813111 w 8813111"/>
                <a:gd name="connsiteY2" fmla="*/ 9144 h 664167"/>
                <a:gd name="connsiteX3" fmla="*/ 8601349 w 8813111"/>
                <a:gd name="connsiteY3" fmla="*/ 664167 h 664167"/>
                <a:gd name="connsiteX4" fmla="*/ 0 w 8813111"/>
                <a:gd name="connsiteY4" fmla="*/ 664167 h 664167"/>
                <a:gd name="connsiteX0" fmla="*/ 0 w 8813111"/>
                <a:gd name="connsiteY0" fmla="*/ 664167 h 664167"/>
                <a:gd name="connsiteX1" fmla="*/ 166042 w 8813111"/>
                <a:gd name="connsiteY1" fmla="*/ 0 h 664167"/>
                <a:gd name="connsiteX2" fmla="*/ 8813111 w 8813111"/>
                <a:gd name="connsiteY2" fmla="*/ 9144 h 664167"/>
                <a:gd name="connsiteX3" fmla="*/ 8647069 w 8813111"/>
                <a:gd name="connsiteY3" fmla="*/ 664167 h 664167"/>
                <a:gd name="connsiteX4" fmla="*/ 0 w 8813111"/>
                <a:gd name="connsiteY4" fmla="*/ 664167 h 664167"/>
                <a:gd name="connsiteX0" fmla="*/ 0 w 8813111"/>
                <a:gd name="connsiteY0" fmla="*/ 664167 h 664167"/>
                <a:gd name="connsiteX1" fmla="*/ 1702234 w 8813111"/>
                <a:gd name="connsiteY1" fmla="*/ 0 h 664167"/>
                <a:gd name="connsiteX2" fmla="*/ 8813111 w 8813111"/>
                <a:gd name="connsiteY2" fmla="*/ 9144 h 664167"/>
                <a:gd name="connsiteX3" fmla="*/ 8647069 w 8813111"/>
                <a:gd name="connsiteY3" fmla="*/ 664167 h 664167"/>
                <a:gd name="connsiteX4" fmla="*/ 0 w 8813111"/>
                <a:gd name="connsiteY4" fmla="*/ 664167 h 664167"/>
                <a:gd name="connsiteX0" fmla="*/ 0 w 7112327"/>
                <a:gd name="connsiteY0" fmla="*/ 682455 h 682455"/>
                <a:gd name="connsiteX1" fmla="*/ 1450 w 7112327"/>
                <a:gd name="connsiteY1" fmla="*/ 0 h 682455"/>
                <a:gd name="connsiteX2" fmla="*/ 7112327 w 7112327"/>
                <a:gd name="connsiteY2" fmla="*/ 9144 h 682455"/>
                <a:gd name="connsiteX3" fmla="*/ 6946285 w 7112327"/>
                <a:gd name="connsiteY3" fmla="*/ 664167 h 682455"/>
                <a:gd name="connsiteX4" fmla="*/ 0 w 7112327"/>
                <a:gd name="connsiteY4" fmla="*/ 682455 h 68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2327" h="682455">
                  <a:moveTo>
                    <a:pt x="0" y="682455"/>
                  </a:moveTo>
                  <a:cubicBezTo>
                    <a:pt x="483" y="454970"/>
                    <a:pt x="967" y="227485"/>
                    <a:pt x="1450" y="0"/>
                  </a:cubicBezTo>
                  <a:lnTo>
                    <a:pt x="7112327" y="9144"/>
                  </a:lnTo>
                  <a:lnTo>
                    <a:pt x="6946285" y="664167"/>
                  </a:lnTo>
                  <a:lnTo>
                    <a:pt x="0" y="68245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nl-NL" sz="2000" dirty="0">
                <a:solidFill>
                  <a:schemeClr val="tx1"/>
                </a:solidFill>
                <a:ea typeface="Calibri" charset="0"/>
                <a:cs typeface="Calibri" charset="0"/>
              </a:endParaRP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B6301A08-52C9-4DE5-9CD3-0CE651C5AA74}"/>
                </a:ext>
              </a:extLst>
            </p:cNvPr>
            <p:cNvSpPr txBox="1"/>
            <p:nvPr userDrawn="1"/>
          </p:nvSpPr>
          <p:spPr>
            <a:xfrm>
              <a:off x="2502878" y="207051"/>
              <a:ext cx="633046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800" dirty="0" err="1"/>
                <a:t>Trefdag</a:t>
              </a:r>
              <a:r>
                <a:rPr lang="nl-BE" sz="2800" dirty="0"/>
                <a:t> Digitaal Vlaanderen	#TDV18</a:t>
              </a:r>
            </a:p>
          </p:txBody>
        </p:sp>
      </p:grpSp>
      <p:pic>
        <p:nvPicPr>
          <p:cNvPr id="16" name="Picture 9">
            <a:extLst>
              <a:ext uri="{FF2B5EF4-FFF2-40B4-BE49-F238E27FC236}">
                <a16:creationId xmlns:a16="http://schemas.microsoft.com/office/drawing/2014/main" id="{5CA0A57F-B566-644D-9055-4989C5F19E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96" y="6119418"/>
            <a:ext cx="931204" cy="322495"/>
          </a:xfrm>
          <a:prstGeom prst="rect">
            <a:avLst/>
          </a:prstGeom>
        </p:spPr>
      </p:pic>
      <p:sp>
        <p:nvSpPr>
          <p:cNvPr id="10" name="Rectangle 4"/>
          <p:cNvSpPr/>
          <p:nvPr userDrawn="1"/>
        </p:nvSpPr>
        <p:spPr>
          <a:xfrm>
            <a:off x="1528974" y="-27095"/>
            <a:ext cx="1909169" cy="6900424"/>
          </a:xfrm>
          <a:custGeom>
            <a:avLst/>
            <a:gdLst>
              <a:gd name="connsiteX0" fmla="*/ 0 w 45719"/>
              <a:gd name="connsiteY0" fmla="*/ 0 h 5156200"/>
              <a:gd name="connsiteX1" fmla="*/ 45719 w 45719"/>
              <a:gd name="connsiteY1" fmla="*/ 0 h 5156200"/>
              <a:gd name="connsiteX2" fmla="*/ 45719 w 45719"/>
              <a:gd name="connsiteY2" fmla="*/ 5156200 h 5156200"/>
              <a:gd name="connsiteX3" fmla="*/ 0 w 45719"/>
              <a:gd name="connsiteY3" fmla="*/ 5156200 h 5156200"/>
              <a:gd name="connsiteX4" fmla="*/ 0 w 45719"/>
              <a:gd name="connsiteY4" fmla="*/ 0 h 5156200"/>
              <a:gd name="connsiteX0" fmla="*/ 0 w 1449217"/>
              <a:gd name="connsiteY0" fmla="*/ 0 h 5156200"/>
              <a:gd name="connsiteX1" fmla="*/ 45719 w 1449217"/>
              <a:gd name="connsiteY1" fmla="*/ 0 h 5156200"/>
              <a:gd name="connsiteX2" fmla="*/ 1449217 w 1449217"/>
              <a:gd name="connsiteY2" fmla="*/ 5156200 h 5156200"/>
              <a:gd name="connsiteX3" fmla="*/ 0 w 1449217"/>
              <a:gd name="connsiteY3" fmla="*/ 5156200 h 5156200"/>
              <a:gd name="connsiteX4" fmla="*/ 0 w 1449217"/>
              <a:gd name="connsiteY4" fmla="*/ 0 h 5156200"/>
              <a:gd name="connsiteX0" fmla="*/ 0 w 1449217"/>
              <a:gd name="connsiteY0" fmla="*/ 0 h 5177465"/>
              <a:gd name="connsiteX1" fmla="*/ 45719 w 1449217"/>
              <a:gd name="connsiteY1" fmla="*/ 0 h 5177465"/>
              <a:gd name="connsiteX2" fmla="*/ 1449217 w 1449217"/>
              <a:gd name="connsiteY2" fmla="*/ 5156200 h 5177465"/>
              <a:gd name="connsiteX3" fmla="*/ 1417674 w 1449217"/>
              <a:gd name="connsiteY3" fmla="*/ 5177465 h 5177465"/>
              <a:gd name="connsiteX4" fmla="*/ 0 w 1449217"/>
              <a:gd name="connsiteY4" fmla="*/ 0 h 5177465"/>
              <a:gd name="connsiteX0" fmla="*/ 0 w 1513012"/>
              <a:gd name="connsiteY0" fmla="*/ 7088 h 5177465"/>
              <a:gd name="connsiteX1" fmla="*/ 109514 w 1513012"/>
              <a:gd name="connsiteY1" fmla="*/ 0 h 5177465"/>
              <a:gd name="connsiteX2" fmla="*/ 1513012 w 1513012"/>
              <a:gd name="connsiteY2" fmla="*/ 5156200 h 5177465"/>
              <a:gd name="connsiteX3" fmla="*/ 1481469 w 1513012"/>
              <a:gd name="connsiteY3" fmla="*/ 5177465 h 5177465"/>
              <a:gd name="connsiteX4" fmla="*/ 0 w 1513012"/>
              <a:gd name="connsiteY4" fmla="*/ 7088 h 5177465"/>
              <a:gd name="connsiteX0" fmla="*/ 0 w 1513012"/>
              <a:gd name="connsiteY0" fmla="*/ 0 h 5170377"/>
              <a:gd name="connsiteX1" fmla="*/ 52807 w 1513012"/>
              <a:gd name="connsiteY1" fmla="*/ 0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0 h 5170377"/>
              <a:gd name="connsiteX1" fmla="*/ 38630 w 1513012"/>
              <a:gd name="connsiteY1" fmla="*/ 7088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0 h 5170377"/>
              <a:gd name="connsiteX1" fmla="*/ 52806 w 1513012"/>
              <a:gd name="connsiteY1" fmla="*/ 21264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21126 h 5191503"/>
              <a:gd name="connsiteX1" fmla="*/ 46750 w 1513012"/>
              <a:gd name="connsiteY1" fmla="*/ 0 h 5191503"/>
              <a:gd name="connsiteX2" fmla="*/ 1513012 w 1513012"/>
              <a:gd name="connsiteY2" fmla="*/ 5170238 h 5191503"/>
              <a:gd name="connsiteX3" fmla="*/ 1481469 w 1513012"/>
              <a:gd name="connsiteY3" fmla="*/ 5191503 h 5191503"/>
              <a:gd name="connsiteX4" fmla="*/ 0 w 1513012"/>
              <a:gd name="connsiteY4" fmla="*/ 21126 h 5191503"/>
              <a:gd name="connsiteX0" fmla="*/ 0 w 1525123"/>
              <a:gd name="connsiteY0" fmla="*/ 0 h 5212767"/>
              <a:gd name="connsiteX1" fmla="*/ 58861 w 1525123"/>
              <a:gd name="connsiteY1" fmla="*/ 21264 h 5212767"/>
              <a:gd name="connsiteX2" fmla="*/ 1525123 w 1525123"/>
              <a:gd name="connsiteY2" fmla="*/ 5191502 h 5212767"/>
              <a:gd name="connsiteX3" fmla="*/ 1493580 w 1525123"/>
              <a:gd name="connsiteY3" fmla="*/ 5212767 h 5212767"/>
              <a:gd name="connsiteX4" fmla="*/ 0 w 1525123"/>
              <a:gd name="connsiteY4" fmla="*/ 0 h 5212767"/>
              <a:gd name="connsiteX0" fmla="*/ 0 w 1525123"/>
              <a:gd name="connsiteY0" fmla="*/ 0 h 5212767"/>
              <a:gd name="connsiteX1" fmla="*/ 58861 w 1525123"/>
              <a:gd name="connsiteY1" fmla="*/ 16184 h 5212767"/>
              <a:gd name="connsiteX2" fmla="*/ 1525123 w 1525123"/>
              <a:gd name="connsiteY2" fmla="*/ 5191502 h 5212767"/>
              <a:gd name="connsiteX3" fmla="*/ 1493580 w 1525123"/>
              <a:gd name="connsiteY3" fmla="*/ 5212767 h 5212767"/>
              <a:gd name="connsiteX4" fmla="*/ 0 w 1525123"/>
              <a:gd name="connsiteY4" fmla="*/ 0 h 5212767"/>
              <a:gd name="connsiteX0" fmla="*/ 0 w 1520043"/>
              <a:gd name="connsiteY0" fmla="*/ 9216 h 5196583"/>
              <a:gd name="connsiteX1" fmla="*/ 53781 w 1520043"/>
              <a:gd name="connsiteY1" fmla="*/ 0 h 5196583"/>
              <a:gd name="connsiteX2" fmla="*/ 1520043 w 1520043"/>
              <a:gd name="connsiteY2" fmla="*/ 5175318 h 5196583"/>
              <a:gd name="connsiteX3" fmla="*/ 1488500 w 1520043"/>
              <a:gd name="connsiteY3" fmla="*/ 5196583 h 5196583"/>
              <a:gd name="connsiteX4" fmla="*/ 0 w 1520043"/>
              <a:gd name="connsiteY4" fmla="*/ 9216 h 5196583"/>
              <a:gd name="connsiteX0" fmla="*/ 0 w 1520043"/>
              <a:gd name="connsiteY0" fmla="*/ 0 h 5197527"/>
              <a:gd name="connsiteX1" fmla="*/ 53781 w 1520043"/>
              <a:gd name="connsiteY1" fmla="*/ 944 h 5197527"/>
              <a:gd name="connsiteX2" fmla="*/ 1520043 w 1520043"/>
              <a:gd name="connsiteY2" fmla="*/ 5176262 h 5197527"/>
              <a:gd name="connsiteX3" fmla="*/ 1488500 w 1520043"/>
              <a:gd name="connsiteY3" fmla="*/ 5197527 h 5197527"/>
              <a:gd name="connsiteX4" fmla="*/ 0 w 1520043"/>
              <a:gd name="connsiteY4" fmla="*/ 0 h 5197527"/>
              <a:gd name="connsiteX0" fmla="*/ 0 w 1541308"/>
              <a:gd name="connsiteY0" fmla="*/ 0 h 5197527"/>
              <a:gd name="connsiteX1" fmla="*/ 53781 w 1541308"/>
              <a:gd name="connsiteY1" fmla="*/ 944 h 5197527"/>
              <a:gd name="connsiteX2" fmla="*/ 1541308 w 1541308"/>
              <a:gd name="connsiteY2" fmla="*/ 5126643 h 5197527"/>
              <a:gd name="connsiteX3" fmla="*/ 1488500 w 1541308"/>
              <a:gd name="connsiteY3" fmla="*/ 5197527 h 5197527"/>
              <a:gd name="connsiteX4" fmla="*/ 0 w 1541308"/>
              <a:gd name="connsiteY4" fmla="*/ 0 h 5197527"/>
              <a:gd name="connsiteX0" fmla="*/ 0 w 1541308"/>
              <a:gd name="connsiteY0" fmla="*/ 0 h 5147909"/>
              <a:gd name="connsiteX1" fmla="*/ 53781 w 1541308"/>
              <a:gd name="connsiteY1" fmla="*/ 944 h 5147909"/>
              <a:gd name="connsiteX2" fmla="*/ 1541308 w 1541308"/>
              <a:gd name="connsiteY2" fmla="*/ 5126643 h 5147909"/>
              <a:gd name="connsiteX3" fmla="*/ 1396351 w 1541308"/>
              <a:gd name="connsiteY3" fmla="*/ 5147909 h 5147909"/>
              <a:gd name="connsiteX4" fmla="*/ 0 w 1541308"/>
              <a:gd name="connsiteY4" fmla="*/ 0 h 5147909"/>
              <a:gd name="connsiteX0" fmla="*/ 0 w 1555485"/>
              <a:gd name="connsiteY0" fmla="*/ 0 h 5176262"/>
              <a:gd name="connsiteX1" fmla="*/ 53781 w 1555485"/>
              <a:gd name="connsiteY1" fmla="*/ 944 h 5176262"/>
              <a:gd name="connsiteX2" fmla="*/ 1555485 w 1555485"/>
              <a:gd name="connsiteY2" fmla="*/ 5176262 h 5176262"/>
              <a:gd name="connsiteX3" fmla="*/ 1396351 w 1555485"/>
              <a:gd name="connsiteY3" fmla="*/ 5147909 h 5176262"/>
              <a:gd name="connsiteX4" fmla="*/ 0 w 1555485"/>
              <a:gd name="connsiteY4" fmla="*/ 0 h 5176262"/>
              <a:gd name="connsiteX0" fmla="*/ 0 w 1562573"/>
              <a:gd name="connsiteY0" fmla="*/ 0 h 5154997"/>
              <a:gd name="connsiteX1" fmla="*/ 53781 w 1562573"/>
              <a:gd name="connsiteY1" fmla="*/ 944 h 5154997"/>
              <a:gd name="connsiteX2" fmla="*/ 1562573 w 1562573"/>
              <a:gd name="connsiteY2" fmla="*/ 5154997 h 5154997"/>
              <a:gd name="connsiteX3" fmla="*/ 1396351 w 1562573"/>
              <a:gd name="connsiteY3" fmla="*/ 5147909 h 5154997"/>
              <a:gd name="connsiteX4" fmla="*/ 0 w 1562573"/>
              <a:gd name="connsiteY4" fmla="*/ 0 h 5154997"/>
              <a:gd name="connsiteX0" fmla="*/ 0 w 1612192"/>
              <a:gd name="connsiteY0" fmla="*/ 0 h 5154997"/>
              <a:gd name="connsiteX1" fmla="*/ 103400 w 1612192"/>
              <a:gd name="connsiteY1" fmla="*/ 944 h 5154997"/>
              <a:gd name="connsiteX2" fmla="*/ 1612192 w 1612192"/>
              <a:gd name="connsiteY2" fmla="*/ 5154997 h 5154997"/>
              <a:gd name="connsiteX3" fmla="*/ 1445970 w 1612192"/>
              <a:gd name="connsiteY3" fmla="*/ 5147909 h 5154997"/>
              <a:gd name="connsiteX4" fmla="*/ 0 w 1612192"/>
              <a:gd name="connsiteY4" fmla="*/ 0 h 5154997"/>
              <a:gd name="connsiteX0" fmla="*/ 0 w 1612192"/>
              <a:gd name="connsiteY0" fmla="*/ 0 h 5154997"/>
              <a:gd name="connsiteX1" fmla="*/ 160107 w 1612192"/>
              <a:gd name="connsiteY1" fmla="*/ 8032 h 5154997"/>
              <a:gd name="connsiteX2" fmla="*/ 1612192 w 1612192"/>
              <a:gd name="connsiteY2" fmla="*/ 5154997 h 5154997"/>
              <a:gd name="connsiteX3" fmla="*/ 1445970 w 1612192"/>
              <a:gd name="connsiteY3" fmla="*/ 5147909 h 5154997"/>
              <a:gd name="connsiteX4" fmla="*/ 0 w 1612192"/>
              <a:gd name="connsiteY4" fmla="*/ 0 h 5154997"/>
              <a:gd name="connsiteX0" fmla="*/ 0 w 1612192"/>
              <a:gd name="connsiteY0" fmla="*/ 20321 h 5175318"/>
              <a:gd name="connsiteX1" fmla="*/ 153019 w 1612192"/>
              <a:gd name="connsiteY1" fmla="*/ 0 h 5175318"/>
              <a:gd name="connsiteX2" fmla="*/ 1612192 w 1612192"/>
              <a:gd name="connsiteY2" fmla="*/ 5175318 h 5175318"/>
              <a:gd name="connsiteX3" fmla="*/ 1445970 w 1612192"/>
              <a:gd name="connsiteY3" fmla="*/ 5168230 h 5175318"/>
              <a:gd name="connsiteX4" fmla="*/ 0 w 1612192"/>
              <a:gd name="connsiteY4" fmla="*/ 20321 h 5175318"/>
              <a:gd name="connsiteX0" fmla="*/ 0 w 1619280"/>
              <a:gd name="connsiteY0" fmla="*/ 6144 h 5175318"/>
              <a:gd name="connsiteX1" fmla="*/ 160107 w 1619280"/>
              <a:gd name="connsiteY1" fmla="*/ 0 h 5175318"/>
              <a:gd name="connsiteX2" fmla="*/ 1619280 w 1619280"/>
              <a:gd name="connsiteY2" fmla="*/ 5175318 h 5175318"/>
              <a:gd name="connsiteX3" fmla="*/ 1453058 w 1619280"/>
              <a:gd name="connsiteY3" fmla="*/ 5168230 h 5175318"/>
              <a:gd name="connsiteX4" fmla="*/ 0 w 1619280"/>
              <a:gd name="connsiteY4" fmla="*/ 6144 h 517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80" h="5175318">
                <a:moveTo>
                  <a:pt x="0" y="6144"/>
                </a:moveTo>
                <a:lnTo>
                  <a:pt x="160107" y="0"/>
                </a:lnTo>
                <a:lnTo>
                  <a:pt x="1619280" y="5175318"/>
                </a:lnTo>
                <a:lnTo>
                  <a:pt x="1453058" y="5168230"/>
                </a:lnTo>
                <a:lnTo>
                  <a:pt x="0" y="61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925E1E7-522E-46CE-8B4B-300AA9FDAA72}"/>
              </a:ext>
            </a:extLst>
          </p:cNvPr>
          <p:cNvSpPr txBox="1"/>
          <p:nvPr userDrawn="1"/>
        </p:nvSpPr>
        <p:spPr>
          <a:xfrm>
            <a:off x="3073400" y="2468865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2400" dirty="0"/>
              <a:t>Deze presentatie wordt vanaf 4 december 2018 beschikbaar gesteld</a:t>
            </a:r>
            <a:r>
              <a:rPr lang="nl-BE" sz="2400" u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nl-BE" sz="2400" u="non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0B6F779-EB68-4AC9-9336-6E7CDE5AB3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3831" y="-27095"/>
            <a:ext cx="3567926" cy="6900424"/>
          </a:xfrm>
          <a:prstGeom prst="rect">
            <a:avLst/>
          </a:prstGeom>
        </p:spPr>
      </p:pic>
      <p:pic>
        <p:nvPicPr>
          <p:cNvPr id="1028" name="Picture 4" descr="Gerelateerde afbeelding">
            <a:extLst>
              <a:ext uri="{FF2B5EF4-FFF2-40B4-BE49-F238E27FC236}">
                <a16:creationId xmlns:a16="http://schemas.microsoft.com/office/drawing/2014/main" id="{51FEF9BC-9033-4A6D-8323-E53D35E303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837" y="5560736"/>
            <a:ext cx="306000" cy="4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4133CD92-8694-404B-8902-1E60E5250CAC}"/>
              </a:ext>
            </a:extLst>
          </p:cNvPr>
          <p:cNvSpPr txBox="1"/>
          <p:nvPr userDrawn="1"/>
        </p:nvSpPr>
        <p:spPr>
          <a:xfrm>
            <a:off x="4143629" y="5564682"/>
            <a:ext cx="18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@</a:t>
            </a:r>
            <a:r>
              <a:rPr lang="nl-BE" dirty="0" err="1"/>
              <a:t>info_vlaanderen</a:t>
            </a:r>
            <a:endParaRPr lang="nl-BE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37C722B9-CC2C-42E4-A937-52BB5A169B42}"/>
              </a:ext>
            </a:extLst>
          </p:cNvPr>
          <p:cNvSpPr txBox="1"/>
          <p:nvPr userDrawn="1"/>
        </p:nvSpPr>
        <p:spPr>
          <a:xfrm>
            <a:off x="4143629" y="6041803"/>
            <a:ext cx="201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@</a:t>
            </a:r>
            <a:r>
              <a:rPr lang="nl-BE" dirty="0" err="1"/>
              <a:t>InformatieVlaanderen</a:t>
            </a:r>
            <a:endParaRPr lang="nl-BE" dirty="0"/>
          </a:p>
        </p:txBody>
      </p:sp>
      <p:pic>
        <p:nvPicPr>
          <p:cNvPr id="1032" name="Picture 8" descr="Afbeeldingsresultaat voor logo facebook">
            <a:extLst>
              <a:ext uri="{FF2B5EF4-FFF2-40B4-BE49-F238E27FC236}">
                <a16:creationId xmlns:a16="http://schemas.microsoft.com/office/drawing/2014/main" id="{44257ECB-EDF0-4EE7-87B9-BE4F692D88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1" t="28094" r="26839" b="28093"/>
          <a:stretch/>
        </p:blipFill>
        <p:spPr bwMode="auto">
          <a:xfrm>
            <a:off x="3897617" y="6043770"/>
            <a:ext cx="306000" cy="39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62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257175" marR="0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587828" marR="0" indent="-244928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914400" marR="0" indent="-228600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303020" marR="0" indent="-274320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1645920" marR="0" indent="-274320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257175" marR="0" lvl="0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257175" marR="0" lvl="1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257175" marR="0" lvl="2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257175" marR="0" lvl="3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257175" marR="0" lvl="4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8020803" y="6579998"/>
            <a:ext cx="682439" cy="21929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82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80" y="6603111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8A1E0ED-C5AD-4687-B0CA-AA8829F13676}" type="datetime1">
              <a:rPr lang="fr-BE" smtClean="0"/>
              <a:t>10-06-24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33812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8429600" y="6309320"/>
            <a:ext cx="514400" cy="370840"/>
          </a:xfrm>
          <a:prstGeom prst="rect">
            <a:avLst/>
          </a:prstGeom>
        </p:spPr>
        <p:txBody>
          <a:bodyPr/>
          <a:lstStyle>
            <a:lvl1pPr algn="just">
              <a:defRPr/>
            </a:lvl1pPr>
          </a:lstStyle>
          <a:p>
            <a:fld id="{86CB4B4D-7CA3-9044-876B-883B54F8677D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7863654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769636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6160042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739797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 cap="none"/>
            </a:pPr>
            <a:r>
              <a:rPr sz="4000" b="1" cap="all"/>
              <a:t>Titeltekst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één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twee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drie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vier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vijf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861474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Hoofdtekst - niveau één</a:t>
            </a:r>
          </a:p>
          <a:p>
            <a:pPr lvl="1">
              <a:defRPr sz="1800"/>
            </a:pPr>
            <a:r>
              <a:rPr sz="2800"/>
              <a:t>Hoofdtekst - niveau twee</a:t>
            </a:r>
          </a:p>
          <a:p>
            <a:pPr lvl="2">
              <a:defRPr sz="1800"/>
            </a:pPr>
            <a:r>
              <a:rPr sz="2800"/>
              <a:t>Hoofdtekst - niveau drie</a:t>
            </a:r>
          </a:p>
          <a:p>
            <a:pPr lvl="3">
              <a:defRPr sz="1800"/>
            </a:pPr>
            <a:r>
              <a:rPr sz="2800"/>
              <a:t>Hoofdtekst - niveau vier</a:t>
            </a:r>
          </a:p>
          <a:p>
            <a:pPr lvl="4">
              <a:defRPr sz="1800"/>
            </a:pPr>
            <a:r>
              <a:rPr sz="2800"/>
              <a:t>Hoofdtekst - niveau vijf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861821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5147639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201659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0665484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435397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235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 cap="none"/>
            </a:pPr>
            <a:r>
              <a:rPr sz="4000" b="1" cap="all"/>
              <a:t>Titeltekst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één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twee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drie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vier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vijf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0C07-64E6-4D00-B2D7-3D0338A4E8AC}" type="datetime1">
              <a:rPr lang="fr-BE" smtClean="0"/>
              <a:t>10-06-24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70840"/>
          </a:xfrm>
        </p:spPr>
        <p:txBody>
          <a:bodyPr/>
          <a:lstStyle/>
          <a:p>
            <a:fld id="{44268F58-7931-46A9-8276-28F54B6737C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061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Hoofdtekst - niveau één</a:t>
            </a:r>
          </a:p>
          <a:p>
            <a:pPr lvl="1">
              <a:defRPr sz="1800"/>
            </a:pPr>
            <a:r>
              <a:rPr sz="2800"/>
              <a:t>Hoofdtekst - niveau twee</a:t>
            </a:r>
          </a:p>
          <a:p>
            <a:pPr lvl="2">
              <a:defRPr sz="1800"/>
            </a:pPr>
            <a:r>
              <a:rPr sz="2800"/>
              <a:t>Hoofdtekst - niveau drie</a:t>
            </a:r>
          </a:p>
          <a:p>
            <a:pPr lvl="3">
              <a:defRPr sz="1800"/>
            </a:pPr>
            <a:r>
              <a:rPr sz="2800"/>
              <a:t>Hoofdtekst - niveau vier</a:t>
            </a:r>
          </a:p>
          <a:p>
            <a:pPr lvl="4">
              <a:defRPr sz="1800"/>
            </a:pPr>
            <a:r>
              <a:rPr sz="2800"/>
              <a:t>Hoofdtekst - niveau vijf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708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0" r:id="rId3"/>
    <p:sldLayoutId id="2147483664" r:id="rId4"/>
    <p:sldLayoutId id="2147483665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712" r:id="rId11"/>
  </p:sldLayoutIdLst>
  <p:transition spd="med"/>
  <p:hf hdr="0" ftr="0" dt="0"/>
  <p:txStyles>
    <p:titleStyle>
      <a:lvl1pPr>
        <a:defRPr sz="4400" b="1">
          <a:latin typeface="Flanders Art Sans"/>
          <a:ea typeface="Flanders Art Sans"/>
          <a:cs typeface="Flanders Art Sans"/>
          <a:sym typeface="Flanders Art Sans"/>
        </a:defRPr>
      </a:lvl1pPr>
      <a:lvl2pPr>
        <a:defRPr sz="4400" b="1">
          <a:latin typeface="Flanders Art Sans"/>
          <a:ea typeface="Flanders Art Sans"/>
          <a:cs typeface="Flanders Art Sans"/>
          <a:sym typeface="Flanders Art Sans"/>
        </a:defRPr>
      </a:lvl2pPr>
      <a:lvl3pPr>
        <a:defRPr sz="4400" b="1">
          <a:latin typeface="Flanders Art Sans"/>
          <a:ea typeface="Flanders Art Sans"/>
          <a:cs typeface="Flanders Art Sans"/>
          <a:sym typeface="Flanders Art Sans"/>
        </a:defRPr>
      </a:lvl3pPr>
      <a:lvl4pPr>
        <a:defRPr sz="4400" b="1">
          <a:latin typeface="Flanders Art Sans"/>
          <a:ea typeface="Flanders Art Sans"/>
          <a:cs typeface="Flanders Art Sans"/>
          <a:sym typeface="Flanders Art Sans"/>
        </a:defRPr>
      </a:lvl4pPr>
      <a:lvl5pPr>
        <a:defRPr sz="4400" b="1">
          <a:latin typeface="Flanders Art Sans"/>
          <a:ea typeface="Flanders Art Sans"/>
          <a:cs typeface="Flanders Art Sans"/>
          <a:sym typeface="Flanders Art Sans"/>
        </a:defRPr>
      </a:lvl5pPr>
      <a:lvl6pPr>
        <a:defRPr sz="4400" b="1">
          <a:latin typeface="Flanders Art Sans"/>
          <a:ea typeface="Flanders Art Sans"/>
          <a:cs typeface="Flanders Art Sans"/>
          <a:sym typeface="Flanders Art Sans"/>
        </a:defRPr>
      </a:lvl6pPr>
      <a:lvl7pPr>
        <a:defRPr sz="4400" b="1">
          <a:latin typeface="Flanders Art Sans"/>
          <a:ea typeface="Flanders Art Sans"/>
          <a:cs typeface="Flanders Art Sans"/>
          <a:sym typeface="Flanders Art Sans"/>
        </a:defRPr>
      </a:lvl7pPr>
      <a:lvl8pPr>
        <a:defRPr sz="4400" b="1">
          <a:latin typeface="Flanders Art Sans"/>
          <a:ea typeface="Flanders Art Sans"/>
          <a:cs typeface="Flanders Art Sans"/>
          <a:sym typeface="Flanders Art Sans"/>
        </a:defRPr>
      </a:lvl8pPr>
      <a:lvl9pPr>
        <a:defRPr sz="4400" b="1">
          <a:latin typeface="Flanders Art Sans"/>
          <a:ea typeface="Flanders Art Sans"/>
          <a:cs typeface="Flanders Art Sans"/>
          <a:sym typeface="Flanders Art Sans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1pPr>
      <a:lvl2pPr indent="457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2pPr>
      <a:lvl3pPr indent="914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3pPr>
      <a:lvl4pPr indent="1371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4pPr>
      <a:lvl5pPr indent="18288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5pPr>
      <a:lvl6pPr indent="22860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6pPr>
      <a:lvl7pPr indent="2743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7pPr>
      <a:lvl8pPr indent="3200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8pPr>
      <a:lvl9pPr indent="3657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482215"/>
            <a:ext cx="7886700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0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6D3FB3B6-A9D4-44B3-871F-37B53C152208}" type="datetime1">
              <a:rPr lang="fr-BE" smtClean="0"/>
              <a:t>10-06-24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2024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844083" rtl="0" eaLnBrk="1" latinLnBrk="0" hangingPunct="1">
        <a:lnSpc>
          <a:spcPct val="90000"/>
        </a:lnSpc>
        <a:spcBef>
          <a:spcPct val="0"/>
        </a:spcBef>
        <a:buNone/>
        <a:defRPr sz="2954" kern="1200">
          <a:solidFill>
            <a:schemeClr val="tx1"/>
          </a:solidFill>
          <a:latin typeface="FlandersArtSans-Bold" panose="00000800000000000000" pitchFamily="2" charset="0"/>
          <a:ea typeface="+mj-ea"/>
          <a:cs typeface="+mj-cs"/>
        </a:defRPr>
      </a:lvl1pPr>
    </p:titleStyle>
    <p:bodyStyle>
      <a:lvl1pPr marL="0" marR="0" indent="0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>
          <a:schemeClr val="accent1"/>
        </a:buClr>
        <a:buSzPct val="100000"/>
        <a:buFont typeface="FlandersArtSans-Regular" panose="00000500000000000000" pitchFamily="2" charset="0"/>
        <a:buNone/>
        <a:tabLst/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723499" marR="0" indent="-301458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marR="0" indent="-281361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603757" marR="0" indent="-337633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2025798" marR="0" indent="-337633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96000" y="756000"/>
            <a:ext cx="7416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6000" y="1915200"/>
            <a:ext cx="7444800" cy="4352400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 </a:t>
            </a:r>
            <a:endParaRPr lang="nl-BE" dirty="0"/>
          </a:p>
          <a:p>
            <a:pPr lvl="4"/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21ED399-DAD7-4D99-AA75-4EA68492E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79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800"/>
        </a:lnSpc>
        <a:spcBef>
          <a:spcPct val="0"/>
        </a:spcBef>
        <a:buNone/>
        <a:defRPr sz="3700" b="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88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90000"/>
        <a:buFontTx/>
        <a:buBlip>
          <a:blip r:embed="rId8"/>
        </a:buBlip>
        <a:tabLst/>
        <a:defRPr sz="2200" kern="1200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576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75000"/>
        <a:buFontTx/>
        <a:buBlip>
          <a:blip r:embed="rId9"/>
        </a:buBlip>
        <a:tabLst/>
        <a:defRPr sz="2200" kern="1200" spc="0" baseline="0">
          <a:solidFill>
            <a:srgbClr val="9B9B9B"/>
          </a:solidFill>
          <a:latin typeface="Calibri" charset="0"/>
          <a:ea typeface="Calibri" charset="0"/>
          <a:cs typeface="Calibri" charset="0"/>
        </a:defRPr>
      </a:lvl2pPr>
      <a:lvl3pPr marL="864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85000"/>
        <a:buFontTx/>
        <a:buBlip>
          <a:blip r:embed="rId10"/>
        </a:buBlip>
        <a:tabLst/>
        <a:defRPr sz="2000" kern="1200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152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75000"/>
        <a:buFontTx/>
        <a:buBlip>
          <a:blip r:embed="rId11"/>
        </a:buBlip>
        <a:tabLst/>
        <a:defRPr sz="2000" kern="1200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1440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90000"/>
        <a:buFontTx/>
        <a:buBlip>
          <a:blip r:embed="rId8"/>
        </a:buBlip>
        <a:tabLst/>
        <a:defRPr sz="2000" kern="1200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708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73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4" r:id="rId8"/>
    <p:sldLayoutId id="2147483725" r:id="rId9"/>
    <p:sldLayoutId id="2147483727" r:id="rId10"/>
    <p:sldLayoutId id="2147483728" r:id="rId11"/>
    <p:sldLayoutId id="2147483729" r:id="rId12"/>
  </p:sldLayoutIdLst>
  <p:transition spd="med"/>
  <p:hf hdr="0" ftr="0" dt="0"/>
  <p:txStyles>
    <p:titleStyle>
      <a:lvl1pPr>
        <a:defRPr sz="4400" b="1">
          <a:latin typeface="Flanders Art Sans"/>
          <a:ea typeface="Flanders Art Sans"/>
          <a:cs typeface="Flanders Art Sans"/>
          <a:sym typeface="Flanders Art Sans"/>
        </a:defRPr>
      </a:lvl1pPr>
      <a:lvl2pPr>
        <a:defRPr sz="4400" b="1">
          <a:latin typeface="Flanders Art Sans"/>
          <a:ea typeface="Flanders Art Sans"/>
          <a:cs typeface="Flanders Art Sans"/>
          <a:sym typeface="Flanders Art Sans"/>
        </a:defRPr>
      </a:lvl2pPr>
      <a:lvl3pPr>
        <a:defRPr sz="4400" b="1">
          <a:latin typeface="Flanders Art Sans"/>
          <a:ea typeface="Flanders Art Sans"/>
          <a:cs typeface="Flanders Art Sans"/>
          <a:sym typeface="Flanders Art Sans"/>
        </a:defRPr>
      </a:lvl3pPr>
      <a:lvl4pPr>
        <a:defRPr sz="4400" b="1">
          <a:latin typeface="Flanders Art Sans"/>
          <a:ea typeface="Flanders Art Sans"/>
          <a:cs typeface="Flanders Art Sans"/>
          <a:sym typeface="Flanders Art Sans"/>
        </a:defRPr>
      </a:lvl4pPr>
      <a:lvl5pPr>
        <a:defRPr sz="4400" b="1">
          <a:latin typeface="Flanders Art Sans"/>
          <a:ea typeface="Flanders Art Sans"/>
          <a:cs typeface="Flanders Art Sans"/>
          <a:sym typeface="Flanders Art Sans"/>
        </a:defRPr>
      </a:lvl5pPr>
      <a:lvl6pPr>
        <a:defRPr sz="4400" b="1">
          <a:latin typeface="Flanders Art Sans"/>
          <a:ea typeface="Flanders Art Sans"/>
          <a:cs typeface="Flanders Art Sans"/>
          <a:sym typeface="Flanders Art Sans"/>
        </a:defRPr>
      </a:lvl6pPr>
      <a:lvl7pPr>
        <a:defRPr sz="4400" b="1">
          <a:latin typeface="Flanders Art Sans"/>
          <a:ea typeface="Flanders Art Sans"/>
          <a:cs typeface="Flanders Art Sans"/>
          <a:sym typeface="Flanders Art Sans"/>
        </a:defRPr>
      </a:lvl7pPr>
      <a:lvl8pPr>
        <a:defRPr sz="4400" b="1">
          <a:latin typeface="Flanders Art Sans"/>
          <a:ea typeface="Flanders Art Sans"/>
          <a:cs typeface="Flanders Art Sans"/>
          <a:sym typeface="Flanders Art Sans"/>
        </a:defRPr>
      </a:lvl8pPr>
      <a:lvl9pPr>
        <a:defRPr sz="4400" b="1">
          <a:latin typeface="Flanders Art Sans"/>
          <a:ea typeface="Flanders Art Sans"/>
          <a:cs typeface="Flanders Art Sans"/>
          <a:sym typeface="Flanders Art Sans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1pPr>
      <a:lvl2pPr indent="457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2pPr>
      <a:lvl3pPr indent="914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3pPr>
      <a:lvl4pPr indent="1371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4pPr>
      <a:lvl5pPr indent="18288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5pPr>
      <a:lvl6pPr indent="22860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6pPr>
      <a:lvl7pPr indent="2743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7pPr>
      <a:lvl8pPr indent="3200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8pPr>
      <a:lvl9pPr indent="3657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gif/thematic/tree/master/models" TargetMode="External"/><Relationship Id="rId2" Type="http://schemas.openxmlformats.org/officeDocument/2006/relationships/hyperlink" Target="https://github.com/belgif/thematic" TargetMode="External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github.com/belgif/thematic/tree/master/models/cable-pip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gif/thematic/tree/master/models" TargetMode="External"/><Relationship Id="rId2" Type="http://schemas.openxmlformats.org/officeDocument/2006/relationships/hyperlink" Target="https://github.com/belgif/thematic" TargetMode="Externa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gif/thematic/tree/master/models" TargetMode="External"/><Relationship Id="rId2" Type="http://schemas.openxmlformats.org/officeDocument/2006/relationships/hyperlink" Target="https://github.com/belgif/thematic" TargetMode="Externa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gif/thematic/tree/master/models" TargetMode="External"/><Relationship Id="rId2" Type="http://schemas.openxmlformats.org/officeDocument/2006/relationships/hyperlink" Target="https://github.com/belgif/thematic" TargetMode="Externa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70A56E74-8579-4187-901E-B16EC280C8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0" b="34973"/>
          <a:stretch/>
        </p:blipFill>
        <p:spPr>
          <a:xfrm>
            <a:off x="-36512" y="1"/>
            <a:ext cx="9180512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8" name="Titel 17">
            <a:extLst>
              <a:ext uri="{FF2B5EF4-FFF2-40B4-BE49-F238E27FC236}">
                <a16:creationId xmlns:a16="http://schemas.microsoft.com/office/drawing/2014/main" id="{B8EC18BA-5A9A-49AA-96B5-B503754EFDB7}"/>
              </a:ext>
            </a:extLst>
          </p:cNvPr>
          <p:cNvSpPr txBox="1">
            <a:spLocks/>
          </p:cNvSpPr>
          <p:nvPr/>
        </p:nvSpPr>
        <p:spPr>
          <a:xfrm>
            <a:off x="1907704" y="1844824"/>
            <a:ext cx="5472608" cy="2448272"/>
          </a:xfrm>
          <a:prstGeom prst="rect">
            <a:avLst/>
          </a:prstGeom>
          <a:solidFill>
            <a:srgbClr val="1E64C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 anchorCtr="0">
            <a:normAutofit fontScale="77500" lnSpcReduction="20000"/>
          </a:bodyPr>
          <a:lstStyle>
            <a:lvl1pPr>
              <a:defRPr sz="4400" b="1">
                <a:latin typeface="FlandersArtSans-Bold" panose="00000800000000000000" pitchFamily="2" charset="0"/>
                <a:ea typeface="Flanders Art Sans"/>
                <a:cs typeface="Flanders Art Sans"/>
                <a:sym typeface="Flanders Art Sans"/>
              </a:defRPr>
            </a:lvl1pPr>
            <a:lvl2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2pPr>
            <a:lvl3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3pPr>
            <a:lvl4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4pPr>
            <a:lvl5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5pPr>
            <a:lvl6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6pPr>
            <a:lvl7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7pPr>
            <a:lvl8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8pPr>
            <a:lvl9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9pPr>
          </a:lstStyle>
          <a:p>
            <a:pPr algn="ctr"/>
            <a:r>
              <a:rPr lang="nl-BE" sz="5700" b="0" dirty="0">
                <a:solidFill>
                  <a:schemeClr val="bg1"/>
                </a:solidFill>
              </a:rPr>
              <a:t>ICEG</a:t>
            </a:r>
            <a:endParaRPr lang="nl-BE" sz="4800" b="0" dirty="0">
              <a:solidFill>
                <a:schemeClr val="bg1"/>
              </a:solidFill>
            </a:endParaRPr>
          </a:p>
          <a:p>
            <a:pPr algn="ctr"/>
            <a:endParaRPr lang="nl-BE" sz="4800" b="0" dirty="0">
              <a:solidFill>
                <a:schemeClr val="bg1"/>
              </a:solidFill>
            </a:endParaRPr>
          </a:p>
          <a:p>
            <a:pPr algn="ctr"/>
            <a:r>
              <a:rPr lang="en-US" sz="4600" b="0" dirty="0">
                <a:solidFill>
                  <a:schemeClr val="bg1"/>
                </a:solidFill>
              </a:rPr>
              <a:t>Open Standards</a:t>
            </a:r>
          </a:p>
          <a:p>
            <a:pPr algn="ctr"/>
            <a:r>
              <a:rPr lang="en-US" sz="3400" b="0">
                <a:solidFill>
                  <a:schemeClr val="bg1"/>
                </a:solidFill>
              </a:rPr>
              <a:t>June </a:t>
            </a:r>
            <a:r>
              <a:rPr lang="en-US" sz="3400" b="0" dirty="0">
                <a:solidFill>
                  <a:schemeClr val="bg1"/>
                </a:solidFill>
              </a:rPr>
              <a:t>26</a:t>
            </a:r>
            <a:r>
              <a:rPr lang="en-US" sz="3400" b="0" baseline="30000" dirty="0">
                <a:solidFill>
                  <a:schemeClr val="bg1"/>
                </a:solidFill>
              </a:rPr>
              <a:t>th</a:t>
            </a:r>
            <a:r>
              <a:rPr lang="en-US" sz="3400" b="0" dirty="0">
                <a:solidFill>
                  <a:schemeClr val="bg1"/>
                </a:solidFill>
              </a:rPr>
              <a:t>, 2024</a:t>
            </a:r>
          </a:p>
          <a:p>
            <a:pPr algn="l"/>
            <a:endParaRPr lang="en-US" sz="1400" b="0" dirty="0">
              <a:solidFill>
                <a:schemeClr val="bg1"/>
              </a:solidFill>
            </a:endParaRPr>
          </a:p>
          <a:p>
            <a:pPr algn="l"/>
            <a:endParaRPr lang="en-US" sz="1400" b="0" dirty="0">
              <a:solidFill>
                <a:schemeClr val="bg1"/>
              </a:solidFill>
            </a:endParaRPr>
          </a:p>
          <a:p>
            <a:pPr algn="l"/>
            <a:endParaRPr lang="en-US" sz="1400" b="0" dirty="0">
              <a:solidFill>
                <a:schemeClr val="bg1"/>
              </a:solidFill>
            </a:endParaRPr>
          </a:p>
          <a:p>
            <a:pPr algn="l"/>
            <a:r>
              <a:rPr lang="en-US" sz="2000" b="0" dirty="0">
                <a:solidFill>
                  <a:schemeClr val="bg1"/>
                </a:solidFill>
              </a:rPr>
              <a:t>XXX</a:t>
            </a:r>
            <a:endParaRPr lang="en-US" sz="4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1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6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71F5-FED8-4344-8A84-A6A89F96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924944"/>
            <a:ext cx="8964487" cy="136815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Status Data Standardization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Budget 2024-2025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014-F370-4A60-B720-855710F01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nl-B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/>
                <a:sym typeface="FlandersArtSans-Regular"/>
              </a:rPr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B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48589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r>
              <a:rPr lang="nl-BE" dirty="0"/>
              <a:t> – status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3</a:t>
            </a:fld>
            <a:endParaRPr lang="fr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3EBF2-801E-A2F9-867C-664DE5A26782}"/>
              </a:ext>
            </a:extLst>
          </p:cNvPr>
          <p:cNvSpPr txBox="1"/>
          <p:nvPr/>
        </p:nvSpPr>
        <p:spPr>
          <a:xfrm>
            <a:off x="457200" y="1075116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belgif</a:t>
            </a:r>
            <a:r>
              <a:rPr lang="en-US" dirty="0">
                <a:hlinkClick r:id="rId2"/>
              </a:rPr>
              <a:t>/thematic: ICEG: Thematic Working Groups (github.com)</a:t>
            </a:r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763EA-7A72-B678-9829-D9A4E6F0DEB9}"/>
              </a:ext>
            </a:extLst>
          </p:cNvPr>
          <p:cNvSpPr txBox="1"/>
          <p:nvPr/>
        </p:nvSpPr>
        <p:spPr>
          <a:xfrm>
            <a:off x="4805772" y="1075115"/>
            <a:ext cx="410445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l-BE" dirty="0">
                <a:hlinkClick r:id="rId3"/>
              </a:rPr>
              <a:t>https://github.com/belgif/thematic/tree/master/models</a:t>
            </a:r>
            <a:r>
              <a:rPr lang="nl-BE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AB1BB-7A4B-31D8-B460-B8472D3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28" y="2076299"/>
            <a:ext cx="8447200" cy="4158805"/>
          </a:xfrm>
        </p:spPr>
        <p:txBody>
          <a:bodyPr>
            <a:normAutofit/>
          </a:bodyPr>
          <a:lstStyle/>
          <a:p>
            <a:r>
              <a:rPr lang="nl-BE" sz="2000" dirty="0" err="1"/>
              <a:t>Finished</a:t>
            </a:r>
            <a:r>
              <a:rPr lang="nl-BE" sz="2000" dirty="0"/>
              <a:t>:</a:t>
            </a:r>
          </a:p>
          <a:p>
            <a:pPr lvl="1"/>
            <a:r>
              <a:rPr lang="nl-BE" sz="2000" dirty="0" err="1"/>
              <a:t>Mobility</a:t>
            </a:r>
            <a:r>
              <a:rPr lang="nl-BE" sz="2000" dirty="0"/>
              <a:t>: IMKL standard (</a:t>
            </a:r>
            <a:r>
              <a:rPr lang="nl-BE" sz="2000" dirty="0" err="1"/>
              <a:t>Cables</a:t>
            </a:r>
            <a:r>
              <a:rPr lang="nl-BE" sz="2000" dirty="0"/>
              <a:t>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Pipes</a:t>
            </a:r>
            <a:r>
              <a:rPr lang="nl-BE" sz="2000" dirty="0"/>
              <a:t>): </a:t>
            </a:r>
          </a:p>
          <a:p>
            <a:pPr lvl="2"/>
            <a:r>
              <a:rPr lang="en-US" sz="2000" dirty="0"/>
              <a:t>validation webinar with the stakeholders on 2024-05-14</a:t>
            </a:r>
            <a:endParaRPr lang="nl-BE" sz="2000" dirty="0"/>
          </a:p>
          <a:p>
            <a:pPr lvl="2"/>
            <a:r>
              <a:rPr lang="nl-BE" sz="2000" dirty="0" err="1"/>
              <a:t>positive</a:t>
            </a:r>
            <a:r>
              <a:rPr lang="nl-BE" sz="2000" dirty="0"/>
              <a:t> </a:t>
            </a:r>
            <a:r>
              <a:rPr lang="nl-BE" sz="2000" dirty="0" err="1"/>
              <a:t>advice</a:t>
            </a:r>
            <a:r>
              <a:rPr lang="nl-BE" sz="2000" dirty="0"/>
              <a:t> </a:t>
            </a:r>
            <a:r>
              <a:rPr lang="nl-BE" sz="2000" dirty="0" err="1"/>
              <a:t>from</a:t>
            </a:r>
            <a:r>
              <a:rPr lang="nl-BE" sz="2000" dirty="0"/>
              <a:t> ICEG Review </a:t>
            </a:r>
            <a:r>
              <a:rPr lang="nl-BE" sz="2000" dirty="0" err="1"/>
              <a:t>Committee</a:t>
            </a:r>
            <a:r>
              <a:rPr lang="nl-BE" sz="2000" dirty="0"/>
              <a:t> on 2024-05-23</a:t>
            </a:r>
          </a:p>
          <a:p>
            <a:pPr lvl="2"/>
            <a:r>
              <a:rPr lang="nl-BE" sz="2000" dirty="0" err="1"/>
              <a:t>documentation</a:t>
            </a:r>
            <a:r>
              <a:rPr lang="nl-BE" sz="2000" dirty="0"/>
              <a:t> </a:t>
            </a:r>
            <a:r>
              <a:rPr lang="nl-BE" sz="12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nl-BE" sz="2000" b="0" i="0" u="sng" dirty="0">
                <a:effectLst/>
                <a:latin typeface="-apple-system"/>
                <a:hlinkClick r:id="rId4"/>
              </a:rPr>
              <a:t>here</a:t>
            </a:r>
            <a:endParaRPr lang="nl-BE" sz="2000" b="0" i="0" u="sng" dirty="0">
              <a:effectLst/>
              <a:latin typeface="-apple-system"/>
            </a:endParaRPr>
          </a:p>
          <a:p>
            <a:pPr lvl="2"/>
            <a:r>
              <a:rPr lang="nl-BE" sz="2100" dirty="0" err="1"/>
              <a:t>ratification</a:t>
            </a:r>
            <a:r>
              <a:rPr lang="nl-BE" sz="2100" dirty="0"/>
              <a:t> is </a:t>
            </a:r>
            <a:r>
              <a:rPr lang="nl-BE" sz="2100" dirty="0" err="1"/>
              <a:t>requested</a:t>
            </a:r>
            <a:r>
              <a:rPr lang="nl-BE" sz="2100" dirty="0"/>
              <a:t> </a:t>
            </a:r>
            <a:r>
              <a:rPr lang="nl-BE" sz="2100" dirty="0" err="1"/>
              <a:t>by</a:t>
            </a:r>
            <a:r>
              <a:rPr lang="nl-BE" sz="2100" dirty="0"/>
              <a:t> ICEG</a:t>
            </a:r>
            <a:endParaRPr lang="nl-BE" sz="2000" dirty="0"/>
          </a:p>
          <a:p>
            <a:pPr lvl="1"/>
            <a:endParaRPr lang="nl-BE" sz="20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2B2575-2132-2207-B201-2761AFA313D1}"/>
              </a:ext>
            </a:extLst>
          </p:cNvPr>
          <p:cNvSpPr/>
          <p:nvPr/>
        </p:nvSpPr>
        <p:spPr>
          <a:xfrm>
            <a:off x="611560" y="4090392"/>
            <a:ext cx="720080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7627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r>
              <a:rPr lang="nl-BE" dirty="0"/>
              <a:t> – status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4</a:t>
            </a:fld>
            <a:endParaRPr lang="fr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3EBF2-801E-A2F9-867C-664DE5A26782}"/>
              </a:ext>
            </a:extLst>
          </p:cNvPr>
          <p:cNvSpPr txBox="1"/>
          <p:nvPr/>
        </p:nvSpPr>
        <p:spPr>
          <a:xfrm>
            <a:off x="457200" y="1075116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belgif</a:t>
            </a:r>
            <a:r>
              <a:rPr lang="en-US" dirty="0">
                <a:hlinkClick r:id="rId2"/>
              </a:rPr>
              <a:t>/thematic: ICEG: Thematic Working Groups (github.com)</a:t>
            </a:r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763EA-7A72-B678-9829-D9A4E6F0DEB9}"/>
              </a:ext>
            </a:extLst>
          </p:cNvPr>
          <p:cNvSpPr txBox="1"/>
          <p:nvPr/>
        </p:nvSpPr>
        <p:spPr>
          <a:xfrm>
            <a:off x="4805772" y="1075115"/>
            <a:ext cx="410445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l-BE" dirty="0">
                <a:hlinkClick r:id="rId3"/>
              </a:rPr>
              <a:t>https://github.com/belgif/thematic/tree/master/models</a:t>
            </a:r>
            <a:r>
              <a:rPr lang="nl-BE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AB1BB-7A4B-31D8-B460-B8472D3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28" y="2076299"/>
            <a:ext cx="8447200" cy="4158805"/>
          </a:xfrm>
        </p:spPr>
        <p:txBody>
          <a:bodyPr>
            <a:normAutofit/>
          </a:bodyPr>
          <a:lstStyle/>
          <a:p>
            <a:r>
              <a:rPr lang="nl-BE" sz="2000" dirty="0"/>
              <a:t>On </a:t>
            </a:r>
            <a:r>
              <a:rPr lang="nl-BE" sz="2000" dirty="0" err="1"/>
              <a:t>hold</a:t>
            </a:r>
            <a:r>
              <a:rPr lang="nl-BE" sz="2000" dirty="0"/>
              <a:t> (</a:t>
            </a:r>
            <a:r>
              <a:rPr lang="nl-BE" sz="2000" dirty="0" err="1"/>
              <a:t>waiting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signing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renewed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agreement)</a:t>
            </a:r>
          </a:p>
          <a:p>
            <a:pPr lvl="1"/>
            <a:r>
              <a:rPr lang="nl-BE" sz="2000" b="1" dirty="0" err="1"/>
              <a:t>Hydrants</a:t>
            </a:r>
            <a:r>
              <a:rPr lang="nl-BE" sz="2000" dirty="0"/>
              <a:t>: </a:t>
            </a:r>
            <a:r>
              <a:rPr lang="nl-BE" sz="2000" dirty="0" err="1"/>
              <a:t>some</a:t>
            </a:r>
            <a:r>
              <a:rPr lang="nl-BE" sz="2000" dirty="0"/>
              <a:t> </a:t>
            </a:r>
            <a:r>
              <a:rPr lang="nl-BE" sz="2000" dirty="0" err="1"/>
              <a:t>additional</a:t>
            </a:r>
            <a:r>
              <a:rPr lang="nl-BE" sz="2000" dirty="0"/>
              <a:t> </a:t>
            </a:r>
            <a:r>
              <a:rPr lang="nl-BE" sz="2000" dirty="0" err="1"/>
              <a:t>semantic</a:t>
            </a:r>
            <a:r>
              <a:rPr lang="nl-BE" sz="2000" dirty="0"/>
              <a:t> issues </a:t>
            </a:r>
            <a:r>
              <a:rPr lang="nl-BE" sz="2000" dirty="0" err="1"/>
              <a:t>need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be</a:t>
            </a:r>
            <a:r>
              <a:rPr lang="nl-BE" sz="2000" dirty="0"/>
              <a:t> </a:t>
            </a:r>
            <a:r>
              <a:rPr lang="nl-BE" sz="2000" dirty="0" err="1"/>
              <a:t>addressed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firefighters</a:t>
            </a:r>
            <a:r>
              <a:rPr lang="nl-BE" sz="2000" dirty="0"/>
              <a:t>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water companies</a:t>
            </a:r>
          </a:p>
          <a:p>
            <a:pPr lvl="2"/>
            <a:r>
              <a:rPr lang="nl-BE" sz="2000" dirty="0" err="1"/>
              <a:t>Additional</a:t>
            </a:r>
            <a:r>
              <a:rPr lang="nl-BE" sz="2000" dirty="0"/>
              <a:t> budget </a:t>
            </a:r>
            <a:r>
              <a:rPr lang="nl-BE" sz="2000" dirty="0" err="1"/>
              <a:t>requested</a:t>
            </a:r>
            <a:r>
              <a:rPr lang="nl-BE" sz="2000" dirty="0"/>
              <a:t>: </a:t>
            </a:r>
            <a:r>
              <a:rPr lang="nl-BE" sz="2000" dirty="0">
                <a:highlight>
                  <a:srgbClr val="FFFF00"/>
                </a:highlight>
              </a:rPr>
              <a:t>x €, n md</a:t>
            </a:r>
          </a:p>
          <a:p>
            <a:pPr lvl="2"/>
            <a:r>
              <a:rPr lang="nl-BE" sz="2000" dirty="0" err="1"/>
              <a:t>Approval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budget </a:t>
            </a:r>
            <a:r>
              <a:rPr lang="nl-BE" sz="2000" dirty="0" err="1"/>
              <a:t>utilization</a:t>
            </a:r>
            <a:r>
              <a:rPr lang="nl-BE" sz="2000" dirty="0"/>
              <a:t> is </a:t>
            </a:r>
            <a:r>
              <a:rPr lang="nl-BE" sz="2000" dirty="0" err="1"/>
              <a:t>requested</a:t>
            </a:r>
            <a:r>
              <a:rPr lang="nl-BE" sz="2000" dirty="0"/>
              <a:t> </a:t>
            </a:r>
            <a:r>
              <a:rPr lang="nl-BE" sz="2000" dirty="0" err="1"/>
              <a:t>from</a:t>
            </a:r>
            <a:r>
              <a:rPr lang="nl-BE" sz="2000" dirty="0"/>
              <a:t> ICEG (as </a:t>
            </a:r>
            <a:r>
              <a:rPr lang="nl-BE" sz="2000" dirty="0" err="1"/>
              <a:t>soon</a:t>
            </a:r>
            <a:r>
              <a:rPr lang="nl-BE" sz="2000" dirty="0"/>
              <a:t> as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colaboration</a:t>
            </a:r>
            <a:r>
              <a:rPr lang="nl-BE" sz="2000" dirty="0"/>
              <a:t> agreement is </a:t>
            </a:r>
            <a:r>
              <a:rPr lang="nl-BE" sz="2000" dirty="0" err="1"/>
              <a:t>signed</a:t>
            </a:r>
            <a:r>
              <a:rPr lang="nl-BE" sz="2000" dirty="0"/>
              <a:t>)</a:t>
            </a:r>
            <a:endParaRPr lang="nl-BE" sz="1800" dirty="0"/>
          </a:p>
          <a:p>
            <a:pPr lvl="1"/>
            <a:endParaRPr lang="nl-BE" sz="20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2BB5E31-7628-DD87-026A-AEF2F503AD7E}"/>
              </a:ext>
            </a:extLst>
          </p:cNvPr>
          <p:cNvSpPr/>
          <p:nvPr/>
        </p:nvSpPr>
        <p:spPr>
          <a:xfrm>
            <a:off x="611560" y="3573016"/>
            <a:ext cx="720080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5611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r>
              <a:rPr lang="nl-BE" dirty="0"/>
              <a:t> – status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5</a:t>
            </a:fld>
            <a:endParaRPr lang="fr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3EBF2-801E-A2F9-867C-664DE5A26782}"/>
              </a:ext>
            </a:extLst>
          </p:cNvPr>
          <p:cNvSpPr txBox="1"/>
          <p:nvPr/>
        </p:nvSpPr>
        <p:spPr>
          <a:xfrm>
            <a:off x="457200" y="1075116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belgif</a:t>
            </a:r>
            <a:r>
              <a:rPr lang="en-US" dirty="0">
                <a:hlinkClick r:id="rId2"/>
              </a:rPr>
              <a:t>/thematic: ICEG: Thematic Working Groups (github.com)</a:t>
            </a:r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763EA-7A72-B678-9829-D9A4E6F0DEB9}"/>
              </a:ext>
            </a:extLst>
          </p:cNvPr>
          <p:cNvSpPr txBox="1"/>
          <p:nvPr/>
        </p:nvSpPr>
        <p:spPr>
          <a:xfrm>
            <a:off x="4805772" y="1075115"/>
            <a:ext cx="410445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l-BE" dirty="0">
                <a:hlinkClick r:id="rId3"/>
              </a:rPr>
              <a:t>https://github.com/belgif/thematic/tree/master/models</a:t>
            </a:r>
            <a:r>
              <a:rPr lang="nl-BE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AB1BB-7A4B-31D8-B460-B8472D3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28" y="2076299"/>
            <a:ext cx="8447200" cy="4158805"/>
          </a:xfrm>
        </p:spPr>
        <p:txBody>
          <a:bodyPr>
            <a:normAutofit/>
          </a:bodyPr>
          <a:lstStyle/>
          <a:p>
            <a:r>
              <a:rPr lang="nl-BE" sz="2000" dirty="0"/>
              <a:t>On </a:t>
            </a:r>
            <a:r>
              <a:rPr lang="nl-BE" sz="2000" dirty="0" err="1"/>
              <a:t>hold</a:t>
            </a:r>
            <a:r>
              <a:rPr lang="nl-BE" sz="2000" dirty="0"/>
              <a:t> (</a:t>
            </a:r>
            <a:r>
              <a:rPr lang="nl-BE" sz="2000" dirty="0" err="1"/>
              <a:t>waiting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signing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renewed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agreement)</a:t>
            </a:r>
          </a:p>
          <a:p>
            <a:pPr lvl="1"/>
            <a:r>
              <a:rPr lang="nl-BE" sz="2000" b="1" dirty="0"/>
              <a:t>Persons</a:t>
            </a:r>
            <a:r>
              <a:rPr lang="nl-BE" sz="2000" dirty="0"/>
              <a:t>: </a:t>
            </a:r>
            <a:r>
              <a:rPr lang="nl-BE" sz="2000" dirty="0">
                <a:highlight>
                  <a:srgbClr val="FFFF00"/>
                </a:highlight>
              </a:rPr>
              <a:t>1-pager</a:t>
            </a:r>
          </a:p>
          <a:p>
            <a:pPr lvl="2"/>
            <a:r>
              <a:rPr lang="nl-BE" sz="2000" dirty="0" err="1"/>
              <a:t>Additional</a:t>
            </a:r>
            <a:r>
              <a:rPr lang="nl-BE" sz="2000" dirty="0"/>
              <a:t> budget </a:t>
            </a:r>
            <a:r>
              <a:rPr lang="nl-BE" sz="2000" dirty="0" err="1"/>
              <a:t>requested</a:t>
            </a:r>
            <a:r>
              <a:rPr lang="nl-BE" sz="2000" dirty="0"/>
              <a:t>: </a:t>
            </a:r>
            <a:r>
              <a:rPr lang="nl-BE" sz="2000" dirty="0">
                <a:highlight>
                  <a:srgbClr val="FFFF00"/>
                </a:highlight>
              </a:rPr>
              <a:t>x €, n md</a:t>
            </a:r>
          </a:p>
          <a:p>
            <a:pPr lvl="2"/>
            <a:r>
              <a:rPr lang="nl-BE" sz="2000" dirty="0" err="1"/>
              <a:t>Approval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budget </a:t>
            </a:r>
            <a:r>
              <a:rPr lang="nl-BE" sz="2000" dirty="0" err="1"/>
              <a:t>utilization</a:t>
            </a:r>
            <a:r>
              <a:rPr lang="nl-BE" sz="2000" dirty="0"/>
              <a:t> is </a:t>
            </a:r>
            <a:r>
              <a:rPr lang="nl-BE" sz="2000" dirty="0" err="1"/>
              <a:t>requested</a:t>
            </a:r>
            <a:r>
              <a:rPr lang="nl-BE" sz="2000" dirty="0"/>
              <a:t> </a:t>
            </a:r>
            <a:r>
              <a:rPr lang="nl-BE" sz="2000" dirty="0" err="1"/>
              <a:t>from</a:t>
            </a:r>
            <a:r>
              <a:rPr lang="nl-BE" sz="2000" dirty="0"/>
              <a:t> ICEG (as </a:t>
            </a:r>
            <a:r>
              <a:rPr lang="nl-BE" sz="2000" dirty="0" err="1"/>
              <a:t>soon</a:t>
            </a:r>
            <a:r>
              <a:rPr lang="nl-BE" sz="2000" dirty="0"/>
              <a:t> as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colaboration</a:t>
            </a:r>
            <a:r>
              <a:rPr lang="nl-BE" sz="2000" dirty="0"/>
              <a:t> agreement is </a:t>
            </a:r>
            <a:r>
              <a:rPr lang="nl-BE" sz="2000" dirty="0" err="1"/>
              <a:t>signed</a:t>
            </a:r>
            <a:r>
              <a:rPr lang="nl-BE" sz="2000" dirty="0"/>
              <a:t>)</a:t>
            </a:r>
            <a:endParaRPr lang="nl-BE" sz="1800" dirty="0"/>
          </a:p>
          <a:p>
            <a:pPr lvl="1"/>
            <a:endParaRPr lang="nl-BE" sz="20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2BB5E31-7628-DD87-026A-AEF2F503AD7E}"/>
              </a:ext>
            </a:extLst>
          </p:cNvPr>
          <p:cNvSpPr/>
          <p:nvPr/>
        </p:nvSpPr>
        <p:spPr>
          <a:xfrm>
            <a:off x="539552" y="3284984"/>
            <a:ext cx="720080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800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r>
              <a:rPr lang="nl-BE" dirty="0"/>
              <a:t> – status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6</a:t>
            </a:fld>
            <a:endParaRPr lang="fr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3EBF2-801E-A2F9-867C-664DE5A26782}"/>
              </a:ext>
            </a:extLst>
          </p:cNvPr>
          <p:cNvSpPr txBox="1"/>
          <p:nvPr/>
        </p:nvSpPr>
        <p:spPr>
          <a:xfrm>
            <a:off x="457200" y="1075116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belgif</a:t>
            </a:r>
            <a:r>
              <a:rPr lang="en-US" dirty="0">
                <a:hlinkClick r:id="rId2"/>
              </a:rPr>
              <a:t>/thematic: ICEG: Thematic Working Groups (github.com)</a:t>
            </a:r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763EA-7A72-B678-9829-D9A4E6F0DEB9}"/>
              </a:ext>
            </a:extLst>
          </p:cNvPr>
          <p:cNvSpPr txBox="1"/>
          <p:nvPr/>
        </p:nvSpPr>
        <p:spPr>
          <a:xfrm>
            <a:off x="4805772" y="1075115"/>
            <a:ext cx="410445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l-BE" dirty="0">
                <a:hlinkClick r:id="rId3"/>
              </a:rPr>
              <a:t>https://github.com/belgif/thematic/tree/master/models</a:t>
            </a:r>
            <a:r>
              <a:rPr lang="nl-BE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AB1BB-7A4B-31D8-B460-B8472D3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28" y="2076299"/>
            <a:ext cx="8447200" cy="4158805"/>
          </a:xfrm>
        </p:spPr>
        <p:txBody>
          <a:bodyPr>
            <a:normAutofit/>
          </a:bodyPr>
          <a:lstStyle/>
          <a:p>
            <a:r>
              <a:rPr lang="nl-BE" sz="2000" dirty="0"/>
              <a:t>On </a:t>
            </a:r>
            <a:r>
              <a:rPr lang="nl-BE" sz="2000" dirty="0" err="1"/>
              <a:t>hold</a:t>
            </a:r>
            <a:r>
              <a:rPr lang="nl-BE" sz="2000" dirty="0"/>
              <a:t> (</a:t>
            </a:r>
            <a:r>
              <a:rPr lang="nl-BE" sz="2000" dirty="0" err="1"/>
              <a:t>waiting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signing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renewed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agreement)</a:t>
            </a:r>
          </a:p>
          <a:p>
            <a:pPr lvl="1"/>
            <a:r>
              <a:rPr lang="nl-BE" sz="2000" b="1" dirty="0"/>
              <a:t>Translations of </a:t>
            </a:r>
            <a:r>
              <a:rPr lang="nl-BE" sz="2000" b="1" dirty="0" err="1"/>
              <a:t>the</a:t>
            </a:r>
            <a:r>
              <a:rPr lang="nl-BE" sz="2000" b="1" dirty="0"/>
              <a:t> OSLO </a:t>
            </a:r>
            <a:r>
              <a:rPr lang="nl-BE" sz="2000" b="1" dirty="0" err="1"/>
              <a:t>standards</a:t>
            </a:r>
            <a:endParaRPr lang="nl-BE" sz="2000" b="1" dirty="0">
              <a:highlight>
                <a:srgbClr val="FFFF00"/>
              </a:highlight>
            </a:endParaRPr>
          </a:p>
          <a:p>
            <a:pPr lvl="1"/>
            <a:endParaRPr lang="nl-BE" sz="20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2BB5E31-7628-DD87-026A-AEF2F503AD7E}"/>
              </a:ext>
            </a:extLst>
          </p:cNvPr>
          <p:cNvSpPr/>
          <p:nvPr/>
        </p:nvSpPr>
        <p:spPr>
          <a:xfrm>
            <a:off x="97160" y="2535616"/>
            <a:ext cx="720080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4042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6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71F5-FED8-4344-8A84-A6A89F96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924944"/>
            <a:ext cx="8964487" cy="136815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Status Data Standardization</a:t>
            </a:r>
          </a:p>
          <a:p>
            <a:r>
              <a:rPr lang="en-US" sz="2800" dirty="0">
                <a:solidFill>
                  <a:schemeClr val="bg1"/>
                </a:solidFill>
              </a:rPr>
              <a:t>Budget 2024-2025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014-F370-4A60-B720-855710F01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nl-B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/>
                <a:sym typeface="FlandersArtSans-Regular"/>
              </a:rPr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B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06581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744636"/>
          </a:xfrm>
        </p:spPr>
        <p:txBody>
          <a:bodyPr>
            <a:normAutofit fontScale="90000"/>
          </a:bodyPr>
          <a:lstStyle/>
          <a:p>
            <a:r>
              <a:rPr lang="nl-BE" dirty="0"/>
              <a:t>Budget 2024-2025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7511-B0A8-49CD-BC56-091E1E2C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13963"/>
            <a:ext cx="8748464" cy="6021288"/>
          </a:xfrm>
        </p:spPr>
        <p:txBody>
          <a:bodyPr>
            <a:normAutofit/>
          </a:bodyPr>
          <a:lstStyle/>
          <a:p>
            <a:r>
              <a:rPr lang="nl-BE" sz="2000" dirty="0"/>
              <a:t>The </a:t>
            </a:r>
            <a:r>
              <a:rPr lang="nl-BE" sz="2000" dirty="0" err="1"/>
              <a:t>following</a:t>
            </a:r>
            <a:r>
              <a:rPr lang="nl-BE" sz="2000" dirty="0"/>
              <a:t> </a:t>
            </a:r>
            <a:r>
              <a:rPr lang="nl-BE" sz="2000" dirty="0" err="1"/>
              <a:t>table</a:t>
            </a:r>
            <a:r>
              <a:rPr lang="nl-BE" sz="2000" dirty="0"/>
              <a:t> </a:t>
            </a:r>
            <a:r>
              <a:rPr lang="nl-BE" sz="2000" dirty="0" err="1"/>
              <a:t>gives</a:t>
            </a:r>
            <a:r>
              <a:rPr lang="nl-BE" sz="2000" dirty="0"/>
              <a:t> </a:t>
            </a:r>
            <a:r>
              <a:rPr lang="nl-BE" sz="2000" dirty="0" err="1"/>
              <a:t>an</a:t>
            </a:r>
            <a:r>
              <a:rPr lang="nl-BE" sz="2000" dirty="0"/>
              <a:t> </a:t>
            </a:r>
            <a:r>
              <a:rPr lang="nl-BE" sz="2000" dirty="0" err="1"/>
              <a:t>overview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responses </a:t>
            </a:r>
            <a:r>
              <a:rPr lang="nl-BE" sz="2000" dirty="0" err="1"/>
              <a:t>received</a:t>
            </a:r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en-US" sz="2000" dirty="0"/>
          </a:p>
          <a:p>
            <a:r>
              <a:rPr lang="en-US" sz="2000" dirty="0"/>
              <a:t>Signing of the collaboration agreement is blocked at BOSA-side since March 2024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nl-BE" sz="2000" dirty="0"/>
          </a:p>
          <a:p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endParaRPr lang="nl-BE" sz="2000" dirty="0"/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8</a:t>
            </a:fld>
            <a:endParaRPr lang="fr-B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B05F6F-F572-04E2-6D1E-7BE8C1A4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478014"/>
              </p:ext>
            </p:extLst>
          </p:nvPr>
        </p:nvGraphicFramePr>
        <p:xfrm>
          <a:off x="827584" y="1268760"/>
          <a:ext cx="6552728" cy="18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07508137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178377927"/>
                    </a:ext>
                  </a:extLst>
                </a:gridCol>
                <a:gridCol w="1790228">
                  <a:extLst>
                    <a:ext uri="{9D8B030D-6E8A-4147-A177-3AD203B41FA5}">
                      <a16:colId xmlns:a16="http://schemas.microsoft.com/office/drawing/2014/main" val="34184160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Contributing</a:t>
                      </a:r>
                      <a:r>
                        <a:rPr lang="nl-BE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 </a:t>
                      </a:r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Organisation</a:t>
                      </a:r>
                      <a:endParaRPr lang="nl-BE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Approved</a:t>
                      </a:r>
                      <a:r>
                        <a:rPr lang="nl-BE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 budget 2024 (€)</a:t>
                      </a:r>
                      <a:endParaRPr lang="nl-BE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Cost</a:t>
                      </a:r>
                      <a:r>
                        <a:rPr lang="nl-BE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 </a:t>
                      </a:r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allocationKey</a:t>
                      </a:r>
                      <a:r>
                        <a:rPr lang="nl-BE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 (%)</a:t>
                      </a:r>
                      <a:endParaRPr lang="nl-BE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362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>
                          <a:effectLst/>
                        </a:rPr>
                        <a:t>BOSA FOD Beleid &amp; Ondersteuning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 dirty="0">
                          <a:effectLst/>
                        </a:rPr>
                        <a:t>80.000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27,59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24995183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>
                          <a:effectLst/>
                        </a:rPr>
                        <a:t>Digitaal Vlaanderen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80.000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27,59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6472389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Service Public de Wallonie (SPW)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50.000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17,24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0725022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CIRB (for the Brussels Region)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20.000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6,90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46152871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>
                          <a:effectLst/>
                        </a:rPr>
                        <a:t>ETNIC (for the Fédération Wallonie-Bruxelles)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50.000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17,24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5470037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 err="1">
                          <a:effectLst/>
                        </a:rPr>
                        <a:t>German</a:t>
                      </a:r>
                      <a:r>
                        <a:rPr lang="nl-BE" sz="1200" u="none" strike="noStrike" dirty="0">
                          <a:effectLst/>
                        </a:rPr>
                        <a:t> </a:t>
                      </a:r>
                      <a:r>
                        <a:rPr lang="nl-BE" sz="1200" u="none" strike="noStrike" dirty="0" err="1">
                          <a:effectLst/>
                        </a:rPr>
                        <a:t>speaking</a:t>
                      </a:r>
                      <a:r>
                        <a:rPr lang="nl-BE" sz="1200" u="none" strike="noStrike" dirty="0">
                          <a:effectLst/>
                        </a:rPr>
                        <a:t> community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10.000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 dirty="0">
                          <a:effectLst/>
                        </a:rPr>
                        <a:t>3,45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29855303"/>
                  </a:ext>
                </a:extLst>
              </a:tr>
              <a:tr h="200000"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FlandersArtSans-Regular"/>
                        </a:rPr>
                        <a:t>                                                      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290.000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 dirty="0">
                          <a:effectLst/>
                        </a:rPr>
                        <a:t>100,00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490078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5433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VPresentatie.potx" id="{81ACC227-5C3C-4686-ACD1-03699612B9D2}" vid="{18E419DF-67E9-43FC-8E1C-EC9CF74E0548}"/>
    </a:ext>
  </a:extLst>
</a:theme>
</file>

<file path=ppt/theme/theme3.xml><?xml version="1.0" encoding="utf-8"?>
<a:theme xmlns:a="http://schemas.openxmlformats.org/drawingml/2006/main" name="Theme_Vlaamse Overheid">
  <a:themeElements>
    <a:clrScheme name="Vlaamse overheid presentatie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EB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Vlaamse overheid presentatie">
      <a:majorFont>
        <a:latin typeface="FlandersArtSans-Medium"/>
        <a:ea typeface=""/>
        <a:cs typeface=""/>
      </a:majorFont>
      <a:minorFont>
        <a:latin typeface="FlandersArtSerif-Regular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rmatie Vlaanderen  - Basisppt" id="{2DEF9866-ADE7-074D-8FDD-620FD95C37E3}" vid="{6CC932BE-5234-C549-A330-4D01F28055EB}"/>
    </a:ext>
  </a:extLst>
</a:theme>
</file>

<file path=ppt/theme/theme4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Default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FA61B056BF04BB41EAF8746BED8CA" ma:contentTypeVersion="21" ma:contentTypeDescription="Create a new document." ma:contentTypeScope="" ma:versionID="20c5ff2fe643e2f9168d43a073f0367c">
  <xsd:schema xmlns:xsd="http://www.w3.org/2001/XMLSchema" xmlns:xs="http://www.w3.org/2001/XMLSchema" xmlns:p="http://schemas.microsoft.com/office/2006/metadata/properties" xmlns:ns2="abd5de4e-6ecd-4522-a9f4-1c24c7648312" xmlns:ns3="d8af5a5f-e2e6-468c-9f28-f81d99523fed" xmlns:ns4="9a9ec0f0-7796-43d0-ac1f-4c8c46ee0bd1" targetNamespace="http://schemas.microsoft.com/office/2006/metadata/properties" ma:root="true" ma:fieldsID="0af9a46cfb80bca757dbbb7442467b8d" ns2:_="" ns3:_="" ns4:_="">
    <xsd:import namespace="abd5de4e-6ecd-4522-a9f4-1c24c7648312"/>
    <xsd:import namespace="d8af5a5f-e2e6-468c-9f28-f81d99523fed"/>
    <xsd:import namespace="9a9ec0f0-7796-43d0-ac1f-4c8c46ee0bd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Comment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y2ot" minOccurs="0"/>
                <xsd:element ref="ns3:_x0063_bw3" minOccurs="0"/>
                <xsd:element ref="ns3:MediaLengthInSeconds" minOccurs="0"/>
                <xsd:element ref="ns4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5de4e-6ecd-4522-a9f4-1c24c76483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f5a5f-e2e6-468c-9f28-f81d99523f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Comment" ma:index="16" nillable="true" ma:displayName="Comment" ma:description="Een woordje uitleg" ma:format="Dropdown" ma:internalName="Comment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y2ot" ma:index="21" nillable="true" ma:displayName="Date and Time" ma:internalName="y2ot">
      <xsd:simpleType>
        <xsd:restriction base="dms:DateTime"/>
      </xsd:simpleType>
    </xsd:element>
    <xsd:element name="_x0063_bw3" ma:index="22" nillable="true" ma:displayName="Person or Group" ma:list="UserInfo" ma:internalName="_x0063_bw3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49ca8161-7180-459b-a0ef-1a71cf6ffe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ec0f0-7796-43d0-ac1f-4c8c46ee0bd1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c543d004-bb2f-4815-a5c5-8aeef379c125}" ma:internalName="TaxCatchAll" ma:showField="CatchAllData" ma:web="abd5de4e-6ecd-4522-a9f4-1c24c76483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063_bw3 xmlns="d8af5a5f-e2e6-468c-9f28-f81d99523fed">
      <UserInfo>
        <DisplayName/>
        <AccountId xsi:nil="true"/>
        <AccountType/>
      </UserInfo>
    </_x0063_bw3>
    <y2ot xmlns="d8af5a5f-e2e6-468c-9f28-f81d99523fed" xsi:nil="true"/>
    <Comment xmlns="d8af5a5f-e2e6-468c-9f28-f81d99523fed" xsi:nil="true"/>
    <lcf76f155ced4ddcb4097134ff3c332f xmlns="d8af5a5f-e2e6-468c-9f28-f81d99523fed">
      <Terms xmlns="http://schemas.microsoft.com/office/infopath/2007/PartnerControls"/>
    </lcf76f155ced4ddcb4097134ff3c332f>
    <TaxCatchAll xmlns="9a9ec0f0-7796-43d0-ac1f-4c8c46ee0bd1" xsi:nil="true"/>
    <SharedWithUsers xmlns="abd5de4e-6ecd-4522-a9f4-1c24c7648312">
      <UserInfo>
        <DisplayName>Pletinckx Sven</DisplayName>
        <AccountId>175</AccountId>
        <AccountType/>
      </UserInfo>
      <UserInfo>
        <DisplayName>Vanderstraete Tony</DisplayName>
        <AccountId>130</AccountId>
        <AccountType/>
      </UserInfo>
      <UserInfo>
        <DisplayName>Smedts Jan</DisplayName>
        <AccountId>2759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B18F1C9-9E06-4265-8DDB-37844D5AD3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d5de4e-6ecd-4522-a9f4-1c24c7648312"/>
    <ds:schemaRef ds:uri="d8af5a5f-e2e6-468c-9f28-f81d99523fed"/>
    <ds:schemaRef ds:uri="9a9ec0f0-7796-43d0-ac1f-4c8c46ee0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096C34-B6FF-40DB-957D-791CD9E02A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38AF13-011E-486F-8BD0-66514154D91E}">
  <ds:schemaRefs>
    <ds:schemaRef ds:uri="http://schemas.microsoft.com/office/2006/documentManagement/types"/>
    <ds:schemaRef ds:uri="http://www.w3.org/XML/1998/namespace"/>
    <ds:schemaRef ds:uri="http://purl.org/dc/elements/1.1/"/>
    <ds:schemaRef ds:uri="abd5de4e-6ecd-4522-a9f4-1c24c7648312"/>
    <ds:schemaRef ds:uri="d8af5a5f-e2e6-468c-9f28-f81d99523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9a9ec0f0-7796-43d0-ac1f-4c8c46ee0bd1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Office PowerPoint</Application>
  <PresentationFormat>On-screen Show (4:3)</PresentationFormat>
  <Paragraphs>95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-apple-system</vt:lpstr>
      <vt:lpstr>Arial</vt:lpstr>
      <vt:lpstr>Calibri</vt:lpstr>
      <vt:lpstr>Flanders Art Sans</vt:lpstr>
      <vt:lpstr>Flanders Art Sans Bold</vt:lpstr>
      <vt:lpstr>FlandersArtSans-Bold</vt:lpstr>
      <vt:lpstr>FlandersArtSans-Light</vt:lpstr>
      <vt:lpstr>FlandersArtSans-Regular</vt:lpstr>
      <vt:lpstr>FlandersArtSerif-Regular</vt:lpstr>
      <vt:lpstr>Helvetica</vt:lpstr>
      <vt:lpstr>Helvetica Neue</vt:lpstr>
      <vt:lpstr>Wingdings</vt:lpstr>
      <vt:lpstr>Default</vt:lpstr>
      <vt:lpstr>Kantoorthema</vt:lpstr>
      <vt:lpstr>Theme_Vlaamse Overheid</vt:lpstr>
      <vt:lpstr>1_Default</vt:lpstr>
      <vt:lpstr>PowerPoint Presentation</vt:lpstr>
      <vt:lpstr>Agenda</vt:lpstr>
      <vt:lpstr>Data standardization – status </vt:lpstr>
      <vt:lpstr>Data standardization – status </vt:lpstr>
      <vt:lpstr>Data standardization – status </vt:lpstr>
      <vt:lpstr>Data standardization – status </vt:lpstr>
      <vt:lpstr>Agenda</vt:lpstr>
      <vt:lpstr>Budget 2024-2025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</cp:revision>
  <dcterms:modified xsi:type="dcterms:W3CDTF">2024-06-10T12:43:34Z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0x0101007D2FA61B056BF04BB41EAF8746BED8CA</vt:lpwstr>
  </property>
  <property fmtid="{D5CDD505-2E9C-101B-9397-08002B2CF9AE}" pid="3" name="MediaServiceImageTags">
    <vt:lpwstr/>
  </property>
</Properties>
</file>