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71" r:id="rId4"/>
    <p:sldMasterId id="2147483701" r:id="rId5"/>
    <p:sldMasterId id="2147483713" r:id="rId6"/>
  </p:sldMasterIdLst>
  <p:notesMasterIdLst>
    <p:notesMasterId r:id="rId44"/>
  </p:notesMasterIdLst>
  <p:sldIdLst>
    <p:sldId id="464" r:id="rId7"/>
    <p:sldId id="525" r:id="rId8"/>
    <p:sldId id="53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538" r:id="rId33"/>
    <p:sldId id="539" r:id="rId34"/>
    <p:sldId id="540" r:id="rId35"/>
    <p:sldId id="548" r:id="rId36"/>
    <p:sldId id="542" r:id="rId37"/>
    <p:sldId id="543" r:id="rId38"/>
    <p:sldId id="544" r:id="rId39"/>
    <p:sldId id="545" r:id="rId40"/>
    <p:sldId id="546" r:id="rId41"/>
    <p:sldId id="547" r:id="rId42"/>
    <p:sldId id="549" r:id="rId4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FlandersArtSans-Bold" panose="00000800000000000000" pitchFamily="2" charset="0"/>
      <p:bold r:id="rId51"/>
    </p:embeddedFont>
    <p:embeddedFont>
      <p:font typeface="FlandersArtSans-Regular" panose="00000500000000000000" pitchFamily="2" charset="0"/>
      <p:regular r:id="rId52"/>
    </p:embeddedFont>
    <p:embeddedFont>
      <p:font typeface="Helvetica" panose="020B0604020202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03C4AC-D76D-4FD5-9B55-D667427894AE}">
  <a:tblStyle styleId="{9703C4AC-D76D-4FD5-9B55-D667427894A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6"/>
          </a:solidFill>
        </a:fill>
      </a:tcStyle>
    </a:wholeTbl>
    <a:band1H>
      <a:tcTxStyle/>
      <a:tcStyle>
        <a:tcBdr/>
        <a:fill>
          <a:solidFill>
            <a:srgbClr val="FFF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CC3B6D-8294-4D67-92CD-39B6E8F8AF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35" autoAdjust="0"/>
    <p:restoredTop sz="95226" autoAdjust="0"/>
  </p:normalViewPr>
  <p:slideViewPr>
    <p:cSldViewPr snapToGrid="0">
      <p:cViewPr varScale="1">
        <p:scale>
          <a:sx n="214" d="100"/>
          <a:sy n="214" d="100"/>
        </p:scale>
        <p:origin x="87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2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2.fntdata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476670" y="179512"/>
            <a:ext cx="3407942" cy="2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1229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62e60af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b62e60af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#arrowSize: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#direction: down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#gutter: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#edgeMargin: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#gravity: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#edges: hard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#background: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#fill: #eee8d5; #fdf6e3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#fillArrows: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#font: Calibri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#fontSize: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#leading: 1.25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#lineWidth: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#padding: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#title: I'm moving V2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#zoom: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#acyclicer: greedy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#ranker: longest-path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#.cccev: fill=#8f8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#.cpsv: fill=#f88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#.steps: fill=#88f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#.cpov: fill=#f8f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#.dbp: fill=#ff8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[&lt;cpsv&gt;Public Service|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http://purl.org/vocab/cpsv#PublicService]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[Public Service]-&gt;hasCompetentAuthority 1..*[Public Organization]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http://data.europa.eu/m8g/hasCompetentAuthority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[&lt;cpov&gt;Public Organization|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http://data.europa.eu/m8g/PublicOrganisation]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[Public Service]-&gt;follows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//http://purl.org/vocab/cpsv#follows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[&lt;cpsv&gt;Rule|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http://purl.org/vocab/cpsv#Rule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[Rule]-&gt;implements 0..*[Legal Resource]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http://purl.org/vocab/cpsv#implements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[&lt;cpsv&gt;Legal Resource|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http://data.europa.eu/eli/ontology#LegalResource]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[Public Organization]-&gt;instantiates 0..*[Business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Process]*-&gt;adheresTo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[Business Process]*-&gt;hasAsResult 0..*[Requirement]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Meerdere procedures naar zelfde Regel? flavors!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[&lt;steps&gt;Requirement|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http://data.europa.eu/m8g/Requirement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https://fast.ilabt.imec.be/ns/oslo-steps#State|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Semantisch bescrijving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[Requirement]-&gt;fulfils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http://data.europa.eu/m8g/fulfils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[Business Process]*-&gt;hasInstruction 0..*[Instruction]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Procedure is in good flow een opeenvolging van stappen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Is het nuttig om 1 good flow te hebben?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[Instruction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//https://fast.ilabt.imec.be/ns/oslo-steps#Step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type: intern (overheid), extern (burger)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(Data) voorwaarden semantisch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Business rules? SBVR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Assistentie?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BeslissingsMoment?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[Instruction]-&gt;hasSubInstruction 0..*[Instruction]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[Instruction]-&gt;requires/produces 0..*[Requirement]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https://fast.ilabt.imec.be/ns/oslo-steps/index-en.html#requiresState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https://fast.ilabt.imec.be/ns/oslo-steps/index-en.html#producesState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[Requirement]-&gt;hasStateShape 0..*[State Shape]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https://fast.ilabt.imec.be/ns/oslo-steps#hasStateShape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[State 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//https://fast.ilabt.imec.be/ns/oslo-steps#StateShape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[&lt;dbp&gt;Case|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http://dbpedia.org/ontology/Case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//burger?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//status (procedure vs Dienstverlening?)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//status (stap)*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[Case]-&gt;follows 0..*[Step]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https://data.vlaanderen.be/ns/dossier#doorloopt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[&lt;dbp&gt;Step 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https://data.vlaanderen.be/ns/dossier#Procedurestap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//BPEL?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[Step]-&gt;hasEvidence 0..*[Evidence]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[&lt;steps&gt;Evidence|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http://data.europa.eu/m8g/Evidence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[Evidence]-&gt;supportsRequirement[Requirement]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//http://data.europa.eu/m8g/supportsRequirement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//[Instruction]-&gt;[Organisatie]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//[&lt;cpov&gt;Organisatie|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//%http://www.w3.org/ns/org#Organization]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//[Dienstverlening]-&gt;produceert[Output]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//[Output|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//%http://data.europa.eu/m8g/Output|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//type: ConceptScheme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//description: string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Process]sub-&gt;[Business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b6803188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b6803188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#arrowSize: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#direction: down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#gutter: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#edgeMargin: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#gravity: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#edges: hard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#background: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#fill: #eee8d5; #fdf6e3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#fillArrows: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#font: Calibri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#fontSize: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#leading: 1.25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#lineWidth: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#padding: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#title: I'm moving V2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#zoom: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#acyclicer: greedy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#ranker: longest-path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#.cccev: fill=#8f8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#.cpsv: fill=#f88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#.steps: fill=#88f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#.cpov: fill=#f8f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#.dbp: fill=#ff8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[&lt;cpsv&gt;Public Service|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http://purl.org/vocab/cpsv#PublicService]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http://data.europa.eu/m8g/hasCompetentAuthority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[&lt;cpov&gt;Public Organization|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http://data.europa.eu/m8g/PublicOrganisation]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[Public Service]-&gt;follows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//http://purl.org/vocab/cpsv#follows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[Public Service]-&gt;hasCompetentAuthority 1..*[Public Organization]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[&lt;cpsv&gt;Rule|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http://purl.org/vocab/cpsv#Rule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[Rule]-&gt;implements 0..*[Legal Resource]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http://purl.org/vocab/cpsv#implements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[&lt;cpsv&gt;Legal Resource|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http://data.europa.eu/eli/ontology#LegalResource]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//[Public Organization]-&gt;instantiates 0..*[Business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Process]*-&gt;adheresTo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Process]*-&gt;hasAsResult 0..*[Requirement]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Meerdere procedures naar zelfde Regel? flavors!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//[&lt;steps&gt;Requirement|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//http://data.europa.eu/m8g/Requirement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https://fast.ilabt.imec.be/ns/oslo-steps#State|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Semantisch bescrijving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//[Requirement]-&gt;fulfils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http://data.europa.eu/m8g/fulfils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Process]*-&gt;hasInstruction 0..*[Instruction]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Procedure is in good flow een opeenvolging van stappen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Is het nuttig om 1 good flow te hebben?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//https://fast.ilabt.imec.be/ns/oslo-steps#Step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type: intern (overheid), extern (burger)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(Data) voorwaarden semantisch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Business rules? SBVR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Assistentie?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BeslissingsMoment?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//[Instruction]-&gt;hasSubInstruction 0..*[Instruction]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//[Instruction]-&gt;requires/produces 0..*[Requirement]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https://fast.ilabt.imec.be/ns/oslo-steps/index-en.html#requiresState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https://fast.ilabt.imec.be/ns/oslo-steps/index-en.html#producesState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//[Requirement]-&gt;hasStateShape 0..*[State Shape]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https://fast.ilabt.imec.be/ns/oslo-steps#hasStateShape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//[State 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//https://fast.ilabt.imec.be/ns/oslo-steps#StateShape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//[&lt;dbp&gt;Case|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//http://dbpedia.org/ontology/Case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//burger?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//status (procedure vs Dienstverlening?)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//status (stap)*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//[Case]-&gt;follows 0..*[Step]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https://data.vlaanderen.be/ns/dossier#doorloopt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//[&lt;dbp&gt;Step 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//https://data.vlaanderen.be/ns/dossier#Procedurestap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//BPEL?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//[Step]-&gt;hasEvidence 0..*[Evidence]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//[&lt;steps&gt;Evidence|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//http://data.europa.eu/m8g/Evidence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//[Evidence]-&gt;supportsRequirement[Requirement]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//http://data.europa.eu/m8g/supportsRequirement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//[Instruction]-&gt;[Organisatie]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//[&lt;cpov&gt;Organisatie|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//%http://www.w3.org/ns/org#Organization]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//[Dienstverlening]-&gt;produceert[Output]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//[Output|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//%http://data.europa.eu/m8g/Output|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//type: ConceptScheme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//description: string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Process]sub-&gt;[Business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b6803188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3b6803188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b6803188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b6803188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b6803188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b6803188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#arrowSize: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#direction: down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#gutter: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#edgeMargin: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#gravity: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#edges: hard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#background: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#fill: #eee8d5; #fdf6e3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#fillArrows: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#font: Calibri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#fontSize: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#leading: 1.25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#lineWidth: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#padding: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#title: I'm moving V2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#zoom: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#acyclicer: greedy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#ranker: longest-path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#.cccev: fill=#8f8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#.cpsv: fill=#f88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#.steps: fill=#88f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#.cpov: fill=#f8f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#.dbp: fill=#ff8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//[&lt;cpsv&gt;Public Service|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//http://purl.org/vocab/cpsv#PublicService]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http://data.europa.eu/m8g/hasCompetentAuthority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//[&lt;cpov&gt;Public Organization|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//http://data.europa.eu/m8g/PublicOrganisation]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//[Public Service]-&gt;follows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//http://purl.org/vocab/cpsv#follows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//[Public Service]-&gt;hasCompetentAuthority 1..*[Public Organization]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//[&lt;cpsv&gt;Rule|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//http://purl.org/vocab/cpsv#Rule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//[Rule]-&gt;implements 0..*[Legal Resource]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http://purl.org/vocab/cpsv#implements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//[&lt;cpsv&gt;Legal Resource|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//http://data.europa.eu/eli/ontology#LegalResource]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//[Public Organization]-&gt;instantiates 0..*[Business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Process]*-&gt;adheresTo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Process]*-&gt;hasAsResult 0..*[Requirement]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Meerdere procedures naar zelfde Regel? flavors!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[&lt;steps&gt;Requirement|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http://data.europa.eu/m8g/Requirement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https://fast.ilabt.imec.be/ns/oslo-steps#State|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Semantisch bescrijving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//[Requirement]-&gt;fulfils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http://data.europa.eu/m8g/fulfils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Process]*-&gt;hasInstruction 0..*[Instruction]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Procedure is in good flow een opeenvolging van stappen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Is het nuttig om 1 good flow te hebben?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//https://fast.ilabt.imec.be/ns/oslo-steps#Step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type: intern (overheid), extern (burger)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(Data) voorwaarden semantisch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Business rules? SBVR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Assistentie?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BeslissingsMoment?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//[Instruction]-&gt;hasSubInstruction 0..*[Instruction]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//[Instruction]-&gt;requires/produces 0..*[Requirement]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https://fast.ilabt.imec.be/ns/oslo-steps/index-en.html#requiresState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https://fast.ilabt.imec.be/ns/oslo-steps/index-en.html#producesState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//[Requirement]-&gt;hasStateShape 0..*[State Shape]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https://fast.ilabt.imec.be/ns/oslo-steps#hasStateShape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//[State 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//https://fast.ilabt.imec.be/ns/oslo-steps#StateShape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[&lt;dbp&gt;Case|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http://dbpedia.org/ontology/Case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//burger?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//status (procedure vs Dienstverlening?)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//status (stap)*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[Case]-&gt;follows 0..*[Step]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https://data.vlaanderen.be/ns/dossier#doorloopt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[&lt;dbp&gt;Step 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https://data.vlaanderen.be/ns/dossier#Procedurestap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//BPEL?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[Step]-&gt;hasEvidence 0..*[Evidence]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[&lt;steps&gt;Evidence|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http://data.europa.eu/m8g/Evidence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[Evidence]-&gt;supportsRequirement[Requirement]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//http://data.europa.eu/m8g/supportsRequirement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//[Instruction]-&gt;[Organisatie]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//[&lt;cpov&gt;Organisatie|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//%http://www.w3.org/ns/org#Organization]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//[Dienstverlening]-&gt;produceert[Output]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//[Output|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//%http://data.europa.eu/m8g/Output|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//type: ConceptScheme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//description: string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Process]sub-&gt;[Business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b6803188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b6803188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#arrowSize: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#direction: down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#gutter: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#edgeMargin: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#gravity: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#edges: hard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#background: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#fill: #eee8d5; #fdf6e3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#fillArrows: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#font: Calibri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#fontSize: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#leading: 1.25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#lineWidth: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#padding: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#title: I'm moving V2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#zoom: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#acyclicer: greedy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#ranker: longest-path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#.cccev: fill=#8f8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#.cpsv: fill=#f88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#.steps: fill=#88f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#.cpov: fill=#f8f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#.dbp: fill=#ff8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//[&lt;cpsv&gt;Public Service|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//http://purl.org/vocab/cpsv#PublicService]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http://data.europa.eu/m8g/hasCompetentAuthority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//[&lt;cpov&gt;Public Organization|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//http://data.europa.eu/m8g/PublicOrganisation]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//[Public Service]-&gt;follows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//http://purl.org/vocab/cpsv#follows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//[Public Service]-&gt;hasCompetentAuthority 1..*[Public Organization]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//[&lt;cpsv&gt;Rule|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//http://purl.org/vocab/cpsv#Rule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//[Rule]-&gt;implements 0..*[Legal Resource]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http://purl.org/vocab/cpsv#implements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//[&lt;cpsv&gt;Legal Resource|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//http://data.europa.eu/eli/ontology#LegalResource]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//[Public Organization]-&gt;instantiates 0..*[Business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Process]*-&gt;adheresTo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[Business Process] hasAsResult-&gt;[Requirement]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Meerdere procedures naar zelfde Regel? flavors!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[&lt;steps&gt;Requirement|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http://data.europa.eu/m8g/Requirement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https://fast.ilabt.imec.be/ns/oslo-steps#State|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Semantisch bescrijving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//[Requirement]-&gt;fulfils 0..*[Rule]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http://data.europa.eu/m8g/fulfils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Process]*-&gt;hasInstruction 0..*[Instruction]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Procedure is in good flow een opeenvolging van stappen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Is het nuttig om 1 good flow te hebben?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//https://fast.ilabt.imec.be/ns/oslo-steps#Step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type: intern (overheid), extern (burger)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(Data) voorwaarden semantisch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Business rules? SBVR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Assistentie?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BeslissingsMoment?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//[Instruction]-&gt;hasSubInstruction 0..*[Instruction]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NEW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//[Instruction]-&gt;requires/produces 0..*[Requirement]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https://fast.ilabt.imec.be/ns/oslo-steps/index-en.html#requiresState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https://fast.ilabt.imec.be/ns/oslo-steps/index-en.html#producesState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[Requirement]-&gt;hasStateShape 0..*[State Shape]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https://fast.ilabt.imec.be/ns/oslo-steps#hasStateShape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//[State 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//https://fast.ilabt.imec.be/ns/oslo-steps#StateShape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[&lt;dbp&gt;Case|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http://dbpedia.org/ontology/Case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//burger?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//status (procedure vs Dienstverlening?)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//status (stap)*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[Case]-&gt;follows 0..*[Step]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 https://data.vlaanderen.be/ns/dossier#doorloopt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[&lt;dbp&gt;Step 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https://data.vlaanderen.be/ns/dossier#Procedurestap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//BPEL?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[Step]-&gt;hasEvidence 0..*[Evidence]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[&lt;steps&gt;Evidence|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http://data.europa.eu/m8g/Evidence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[Evidence]-&gt;supportsRequirement[Requirement]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//http://data.europa.eu/m8g/supportsRequirement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//[Instruction]-&gt;[Organisatie]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//[&lt;cpov&gt;Organisatie|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//%http://www.w3.org/ns/org#Organization]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//[Dienstverlening]-&gt;produceert[Output]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//[Output|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//%http://data.europa.eu/m8g/Output|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//type: ConceptScheme 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//description: string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//[Business Process]sub-&gt;[Business Process]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b6803188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b6803188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bec855f5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bec855f5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#arrowSize: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#direction: down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#gutter: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#edgeMargin: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#gravity: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#edges: hard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#background: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#fill: #eee8d5; #fdf6e3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#fillArrows: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#font: Calibri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#fontSize: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#leading: 1.25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#lineWidth: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#padding: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#title: I'm moving full example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#zoom: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#acyclicer: greedy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#.cccev: fill=#8f8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#.cpsv: fill=#f88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#.steps: fill=#88f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#.cpov: fill=#f8f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#.dbp: fill=#ff8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[&lt;cpov&gt;Stad]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[Verhuis]-&gt;hasCompetentAuthority[Stad]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[Verhuis]-&gt;follows[VerhuisRegel]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[VerhuisRegel]-&gt;implements[Koninklijkbesluit1992]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[Stad]-&gt;instantiates[BasisVerhuis]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[&lt;steps&gt;AangepasteKaart|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verblijfsadres &lt;&gt;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[AangepasteKaart]-&gt;fulfils[VerhuisRegel]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[DoePolitieControle|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[BasisVerhuis]-&gt;hasInstruction[DoePolitieControle]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[DoePolitieControle]produces-&gt;[PolitieControle]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verblijfsadres &lt;&gt;]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[BasisVerhuis]-&gt;hasInstruction[PasAanOpKaart]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[PasAanOpKaart]-&gt;requires[PolitieControle]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[PasAanOpKaart]produces-&gt;[AangepasteKaart]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[BasisVerhuis]-&gt;hasAsResult[AangepasteKaart]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[&lt;dbp&gt;MijnDossier]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[MijnDossier]-&gt;follows[Stap1]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[MijnDossier]-&gt;follows[Stap2]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[&lt;steps&gt;GecontroleerdDoorPolitie|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timestamp: 2023-04-02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&lt;Ben&gt;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expiry: 2023-05-02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[Stap1]-&gt;hasEvidence[GecontroleerdDoorPolitie]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[GecontroleerdDoorPolitie]supportsRequirement-&gt;[PolitieControle]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[&lt;steps&gt;AangepastOpKaart|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timestamp: 2023-04-07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&lt;Ben&gt; verblijfsadres "Hoge weg 1, 9999 Stad"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[Stap2]-&gt;hasEvidence[AangepastOpKaart]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[AangepastOpKaart]supportsRequirement-&gt;[AangepasteKaart]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bec855f5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bec855f5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#arrowSize: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#direction: right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#gutter: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#edgeMargin: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#gravity: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#edges: hard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#background: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#fill: #eee8d5; #fdf6e3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#fillArrows: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#font: Calibri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#fontSize: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#leading: 1.25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#lineWidth: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#padding: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#title: I'm moving full example_1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#zoom: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#acyclicer: greedy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#.cccev: fill=#8f8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#.cpsv: fill=#f88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#.steps: fill=#88f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#.cpov: fill=#f8f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#.dbp: fill=#ff8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[&lt;cpov&gt;Stad]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[Verhuis]-&gt;hasCompetentAuthority[Stad]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[Verhuis]-&gt;follows[VerhuisRegel]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[VerhuisRegel]-&gt;implements[Koninklijkbesluit1992]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[Stad]-&gt;instantiates[BasisVerhuis]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//[&lt;steps&gt;PolitieControle|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[&lt;steps&gt;AangepasteKaart|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verblijfsadres &lt;&gt;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[BasisVerhuis]-&gt;hasAsResult[AangepasteKaart]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[AangepasteKaart]-&gt;fulfils[VerhuisRegel]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//[DoePolitieControle|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//[BasisVerhuis]-&gt;hasInstruction[DoePolitieControle]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//[DoePolitieControle]-&gt;produces[PolitieControle]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//[PasAanOpKaart|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//&lt;&gt; politieControle TRUE|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//&lt;&gt; verblijfsadres &lt;&gt;]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//[BasisVerhuis]-&gt;hasInstruction[PasAanOpKaart]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//[PasAanOpKaart]-&gt;requires[PolitieControle]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//[PasAanOpKaart]-&gt;produces[AangepasteKaart]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//[&lt;dbp&gt;MijnDossier]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//[&lt;dbp&gt;Stap1]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//[MijnDossier]-&gt;follows[Stap1]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//[&lt;dbp&gt;Stap2]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//[MijnDossier]-&gt;follows[Stap2]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//[&lt;steps&gt;GecontroleerdDoorPolitie|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//timestamp: 2023-04-02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//&lt;Ben&gt;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//expiry: 2023-05-02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//[Stap1]-&gt;hasEvidence[GecontroleerdDoorPolitie]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//[GecontroleerdDoorPolitie]-&gt;supportsRequirement[PolitieControle]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//[&lt;steps&gt;AangepastOpKaart|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//timestamp: 2023-04-07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//&lt;Ben&gt; verblijfsadres "Hoge weg 1, 9999 Stad"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//[Stap2]-&gt;hasEvidence[AangepastOpKaart]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//[AangepastOpKaart]-&gt;supportsRequirement[PasAanOpKaart]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bec855f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bec855f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#arrowSize: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#direction: down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#gutter: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#edgeMargin: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#gravity: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#edges: hard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#background: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#fill: #eee8d5; #fdf6e3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#fillArrows: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#font: Calibri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#fontSize: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#leading: 1.25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#lineWidth: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#padding: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#title: I'm moving full example_2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#zoom: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#acyclicer: greedy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#.cccev: fill=#8f8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#.cpsv: fill=#f88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#.steps: fill=#88f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#.cpov: fill=#f8f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#.dbp: fill=#ff8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[&lt;cpov&gt;Stad]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//[Verhuis]-&gt;hasCompetentAuthority[Stad]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//[Verhuis]-&gt;follows[VerhuisRegel]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//[VerhuisRegel]-&gt;implements[Koninklijkbesluit1992]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[Stad]-&gt;instantiates[BasisVerhuis]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[&lt;steps&gt;AangepasteKaart|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verblijfsadres &lt;&gt;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[AangepasteKaart]-&gt;fulfils[VerhuisRegel]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[DoePolitieControle|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[BasisVerhuis]-&gt;hasInstruction[DoePolitieControle]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[DoePolitieControle]produces-&gt;[PolitieControle]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verblijfsadres &lt;&gt;]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[BasisVerhuis]-&gt;hasInstruction[PasAanOpKaart]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[PasAanOpKaart]-&gt;requires[PolitieControle]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[PasAanOpKaart]produces-&gt;[AangepasteKaart]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[BasisVerhuis]-&gt;hasAsResult[AangepasteKaart]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//[&lt;dbp&gt;MijnDossier]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//[&lt;dbp&gt;Stap1]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//[MijnDossier]-&gt;follows[Stap1]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//[&lt;dbp&gt;Stap2]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//[MijnDossier]-&gt;follows[Stap2]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//[&lt;steps&gt;GecontroleerdDoorPolitie|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//timestamp: 2023-04-02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//&lt;Ben&gt;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//expiry: 2023-05-02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//[Stap1]-&gt;hasEvidence[GecontroleerdDoorPolitie]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//[GecontroleerdDoorPolitie]-&gt;supportsRequirement[PolitieControle]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//[&lt;steps&gt;AangepastOpKaart|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//timestamp: 2023-04-07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//&lt;Ben&gt; verblijfsadres "Hoge weg 1, 9999 Stad"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//[Stap2]-&gt;hasEvidence[AangepastOpKaart]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//[AangepastOpKaart]-&gt;supportsRequirement[PasAanOpKaart]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49977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bec855f5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bec855f5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#arrowSize: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#direction: down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#gutter: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#edgeMargin: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#gravity: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#edges: hard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#background: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#fill: #eee8d5; #fdf6e3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#fillArrows: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#font: Calibri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#fontSize: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#leading: 1.25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#lineWidth: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#padding: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#title: I'm moving full example_3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#zoom: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#acyclicer: greedy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#.cccev: fill=#8f8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#.cpsv: fill=#f88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#.steps: fill=#88f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#.cpov: fill=#f8f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#.dbp: fill=#ff8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[&lt;cpov&gt;Stad]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//[Verhuis]-&gt;hasCompetentAuthority[Stad]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//[Verhuis]-&gt;follows[VerhuisRegel]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//[VerhuisRegel]-&gt;implements[Koninklijkbesluit1992]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[Stad]-&gt;instantiates[BasisVerhuis]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[&lt;steps&gt;AangepasteKaart|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verblijfsadres &lt;&gt;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[AangepasteKaart]-&gt;fulfils[VerhuisRegel]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[DoePolitieControle|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[BasisVerhuis]-&gt;hasInstruction[DoePolitieControle]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[DoePolitieControle]produces-&gt;[PolitieControle]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verblijfsadres &lt;&gt;]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[BasisVerhuis]-&gt;hasInstruction[PasAanOpKaart]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[PasAanOpKaart]-&gt;requires[PolitieControle]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[PasAanOpKaart]produces-&gt;[AangepasteKaart]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[BasisVerhuis]-&gt;hasAsResult[AangepasteKaart]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[&lt;dbp&gt;MijnDossier]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[MijnDossier]-&gt;follows[Stap1]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//[&lt;dbp&gt;Stap2]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//[MijnDossier]-&gt;follows[Stap2]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[&lt;steps&gt;GecontroleerdDoorPolitie|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timestamp: 2023-04-02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&lt;Ben&gt;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expiry: 2023-05-02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[Stap1]-&gt;hasEvidence[GecontroleerdDoorPolitie]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[GecontroleerdDoorPolitie]supportsRequirement-&gt;[PolitieControle]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//[&lt;steps&gt;AangepastOpKaart|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//timestamp: 2023-04-07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//&lt;Ben&gt; verblijfsadres "Hoge weg 1, 9999 Stad"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//[Stap2]-&gt;hasEvidence[AangepastOpKaart]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//[AangepastOpKaart]supportsRequirement-&gt;[PasAanOpKaart]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bec855f5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bec855f5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#arrowSize: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#direction: down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#gutter: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#edgeMargin: 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#gravity: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#edges: hard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#background: transparent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#fill: #eee8d5; #fdf6e3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#fillArrows: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#font: Calibri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#fontSize: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#leading: 1.25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#lineWidth: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#padding: 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#title: I'm moving full example_4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#zoom: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#acyclicer: greedy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#.cccev: fill=#8f8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#.cpsv: fill=#f88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#.steps: fill=#88f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#.cpov: fill=#f8f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#.dbp: fill=#ff8 title=center,normal,bold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[&lt;cpov&gt;Stad]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//[Verhuis]-&gt;hasCompetentAuthority[Stad]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[&lt;cpsv&gt;VerhuisRegel]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//[Verhuis]-&gt;follows[VerhuisRegel]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//[&lt;cpsv&gt;Koninklijkbesluit1992]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//[VerhuisRegel]-&gt;implements[Koninklijkbesluit1992]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[Stad]-&gt;instantiates[BasisVerhuis]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[&lt;steps&gt;AangepasteKaart|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verblijfsadres &lt;&gt;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[AangepasteKaart]-&gt;fulfils[VerhuisRegel]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[DoePolitieControle|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[BasisVerhuis]-&gt;hasInstruction[DoePolitieControle]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[&lt;steps&gt;PolitieControle|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[DoePolitieControle]produces-&gt;[PolitieControle]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politieControle TRUE|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&lt;&gt; verblijfsadres &lt;&gt;]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[BasisVerhuis]-&gt;hasInstruction[PasAanOpKaart]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[PasAanOpKaart]-&gt;requires[PolitieControle]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[PasAanOpKaart]produces-&gt;[AangepasteKaart]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[BasisVerhuis]-&gt;hasAsResult[AangepasteKaart]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[&lt;dbp&gt;MijnDossier]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[MijnDossier]-&gt;follows[Stap1]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[&lt;dbp&gt;Stap2]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[MijnDossier]-&gt;follows[Stap2]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[&lt;steps&gt;GecontroleerdDoorPolitie|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timestamp: 2023-04-02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&lt;Ben&gt; politieControle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expiry: 2023-05-02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[Stap1]-&gt;hasEvidence[GecontroleerdDoorPolitie]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[GecontroleerdDoorPolitie]supportsRequirement-&gt;[PolitieControle]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[&lt;steps&gt;AangepastOpKaart|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timestamp: 2023-04-07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&lt;Ben&gt; verblijfsadres "Hoge weg 1, 9999 Stad"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[Stap2]-&gt;hasEvidence[AangepastOpKaart]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[AangepastOpKaart]supportsRequirement-&gt;[AangepasteKaart]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b6803188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b6803188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62e60af5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62e60af5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b6803188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b6803188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b6803188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b6803188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0044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7709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6422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2821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b4e518c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b4e518c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b4e518c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b4e518c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62e60af5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62e60af5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AP = Application Profile</a:t>
            </a:r>
            <a:br>
              <a:rPr lang="nl"/>
            </a:br>
            <a:r>
              <a:rPr lang="nl"/>
              <a:t>IM = Implementation Model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b68031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b68031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b6803188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b6803188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d16cc0f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d16cc0f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b4e518c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b4e518c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floor&#10;&#10;Description automatically generated">
            <a:extLst>
              <a:ext uri="{FF2B5EF4-FFF2-40B4-BE49-F238E27FC236}">
                <a16:creationId xmlns:a16="http://schemas.microsoft.com/office/drawing/2014/main" id="{75FEB3F6-D760-4900-BFEC-8E377FF24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94109" y="-10485"/>
            <a:ext cx="6749891" cy="5153985"/>
          </a:xfrm>
          <a:custGeom>
            <a:avLst/>
            <a:gdLst>
              <a:gd name="connsiteX0" fmla="*/ 0 w 8999854"/>
              <a:gd name="connsiteY0" fmla="*/ 0 h 6871980"/>
              <a:gd name="connsiteX1" fmla="*/ 6445616 w 8999854"/>
              <a:gd name="connsiteY1" fmla="*/ 0 h 6871980"/>
              <a:gd name="connsiteX2" fmla="*/ 8999854 w 8999854"/>
              <a:gd name="connsiteY2" fmla="*/ 1787025 h 6871980"/>
              <a:gd name="connsiteX3" fmla="*/ 8999854 w 8999854"/>
              <a:gd name="connsiteY3" fmla="*/ 5085019 h 6871980"/>
              <a:gd name="connsiteX4" fmla="*/ 6443798 w 8999854"/>
              <a:gd name="connsiteY4" fmla="*/ 6871980 h 6871980"/>
              <a:gd name="connsiteX5" fmla="*/ 6830 w 8999854"/>
              <a:gd name="connsiteY5" fmla="*/ 6871980 h 6871980"/>
              <a:gd name="connsiteX6" fmla="*/ 4911484 w 8999854"/>
              <a:gd name="connsiteY6" fmla="*/ 3436637 h 687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854" h="6871980">
                <a:moveTo>
                  <a:pt x="0" y="0"/>
                </a:moveTo>
                <a:lnTo>
                  <a:pt x="6445616" y="0"/>
                </a:lnTo>
                <a:lnTo>
                  <a:pt x="8999854" y="1787025"/>
                </a:lnTo>
                <a:lnTo>
                  <a:pt x="8999854" y="5085019"/>
                </a:lnTo>
                <a:lnTo>
                  <a:pt x="6443798" y="6871980"/>
                </a:lnTo>
                <a:lnTo>
                  <a:pt x="6830" y="6871980"/>
                </a:lnTo>
                <a:lnTo>
                  <a:pt x="4911484" y="3436637"/>
                </a:ln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318853-BD0A-4D4E-A23C-6F522A62419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43201" y="1695475"/>
            <a:ext cx="4370959" cy="1752550"/>
            <a:chOff x="5283199" y="2561298"/>
            <a:chExt cx="5764429" cy="2311266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0232D-0449-4823-B949-BB1487F93B15}"/>
                </a:ext>
              </a:extLst>
            </p:cNvPr>
            <p:cNvSpPr/>
            <p:nvPr/>
          </p:nvSpPr>
          <p:spPr>
            <a:xfrm>
              <a:off x="5283199" y="2561298"/>
              <a:ext cx="2773520" cy="2311266"/>
            </a:xfrm>
            <a:custGeom>
              <a:avLst/>
              <a:gdLst>
                <a:gd name="connsiteX0" fmla="*/ 2773520 w 2773520"/>
                <a:gd name="connsiteY0" fmla="*/ 141189 h 2311266"/>
                <a:gd name="connsiteX1" fmla="*/ 1983425 w 2773520"/>
                <a:gd name="connsiteY1" fmla="*/ 2311266 h 2311266"/>
                <a:gd name="connsiteX2" fmla="*/ 1596567 w 2773520"/>
                <a:gd name="connsiteY2" fmla="*/ 2170077 h 2311266"/>
                <a:gd name="connsiteX3" fmla="*/ 2386380 w 2773520"/>
                <a:gd name="connsiteY3" fmla="*/ 0 h 2311266"/>
                <a:gd name="connsiteX4" fmla="*/ 2773520 w 2773520"/>
                <a:gd name="connsiteY4" fmla="*/ 141189 h 2311266"/>
                <a:gd name="connsiteX5" fmla="*/ 1073603 w 2773520"/>
                <a:gd name="connsiteY5" fmla="*/ 497268 h 2311266"/>
                <a:gd name="connsiteX6" fmla="*/ 1312777 w 2773520"/>
                <a:gd name="connsiteY6" fmla="*/ 831886 h 2311266"/>
                <a:gd name="connsiteX7" fmla="*/ 717523 w 2773520"/>
                <a:gd name="connsiteY7" fmla="*/ 1248394 h 2311266"/>
                <a:gd name="connsiteX8" fmla="*/ 1314189 w 2773520"/>
                <a:gd name="connsiteY8" fmla="*/ 1666314 h 2311266"/>
                <a:gd name="connsiteX9" fmla="*/ 1076426 w 2773520"/>
                <a:gd name="connsiteY9" fmla="*/ 2000933 h 2311266"/>
                <a:gd name="connsiteX10" fmla="*/ 0 w 2773520"/>
                <a:gd name="connsiteY10" fmla="*/ 1248394 h 2311266"/>
                <a:gd name="connsiteX11" fmla="*/ 1073603 w 2773520"/>
                <a:gd name="connsiteY11" fmla="*/ 497268 h 231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3520" h="2311266">
                  <a:moveTo>
                    <a:pt x="2773520" y="141189"/>
                  </a:moveTo>
                  <a:lnTo>
                    <a:pt x="1983425" y="2311266"/>
                  </a:lnTo>
                  <a:lnTo>
                    <a:pt x="1596567" y="2170077"/>
                  </a:lnTo>
                  <a:lnTo>
                    <a:pt x="2386380" y="0"/>
                  </a:lnTo>
                  <a:lnTo>
                    <a:pt x="2773520" y="141189"/>
                  </a:lnTo>
                  <a:close/>
                  <a:moveTo>
                    <a:pt x="1073603" y="497268"/>
                  </a:moveTo>
                  <a:lnTo>
                    <a:pt x="1312777" y="831886"/>
                  </a:lnTo>
                  <a:lnTo>
                    <a:pt x="717523" y="1248394"/>
                  </a:lnTo>
                  <a:lnTo>
                    <a:pt x="1314189" y="1666314"/>
                  </a:lnTo>
                  <a:lnTo>
                    <a:pt x="1076426" y="2000933"/>
                  </a:lnTo>
                  <a:lnTo>
                    <a:pt x="0" y="1248394"/>
                  </a:lnTo>
                  <a:lnTo>
                    <a:pt x="1073603" y="497268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AFAFFD-068B-411B-9924-4347AE8245BE}"/>
                </a:ext>
              </a:extLst>
            </p:cNvPr>
            <p:cNvSpPr/>
            <p:nvPr/>
          </p:nvSpPr>
          <p:spPr>
            <a:xfrm>
              <a:off x="9733439" y="2965098"/>
              <a:ext cx="1314189" cy="1503664"/>
            </a:xfrm>
            <a:custGeom>
              <a:avLst/>
              <a:gdLst>
                <a:gd name="connsiteX0" fmla="*/ 0 w 1314189"/>
                <a:gd name="connsiteY0" fmla="*/ 1169046 h 1503664"/>
                <a:gd name="connsiteX1" fmla="*/ 596666 w 1314189"/>
                <a:gd name="connsiteY1" fmla="*/ 751126 h 1503664"/>
                <a:gd name="connsiteX2" fmla="*/ 1412 w 1314189"/>
                <a:gd name="connsiteY2" fmla="*/ 334618 h 1503664"/>
                <a:gd name="connsiteX3" fmla="*/ 240586 w 1314189"/>
                <a:gd name="connsiteY3" fmla="*/ 0 h 1503664"/>
                <a:gd name="connsiteX4" fmla="*/ 1314189 w 1314189"/>
                <a:gd name="connsiteY4" fmla="*/ 751126 h 1503664"/>
                <a:gd name="connsiteX5" fmla="*/ 237763 w 1314189"/>
                <a:gd name="connsiteY5" fmla="*/ 1503665 h 15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189" h="1503664">
                  <a:moveTo>
                    <a:pt x="0" y="1169046"/>
                  </a:moveTo>
                  <a:lnTo>
                    <a:pt x="596666" y="751126"/>
                  </a:lnTo>
                  <a:lnTo>
                    <a:pt x="1412" y="334618"/>
                  </a:lnTo>
                  <a:lnTo>
                    <a:pt x="240586" y="0"/>
                  </a:lnTo>
                  <a:lnTo>
                    <a:pt x="1314189" y="751126"/>
                  </a:lnTo>
                  <a:lnTo>
                    <a:pt x="237763" y="1503665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EC1DC95-204C-4D90-AE62-E3AD462DE1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175227"/>
            <a:ext cx="2589077" cy="6516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D7A1FC-C9B7-4EF4-8B3E-1788213793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841" y="1099843"/>
            <a:ext cx="3102995" cy="15539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nl-NL"/>
              <a:t>Titel</a:t>
            </a:r>
            <a:endParaRPr lang="nl-B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EF43F9-C1BE-4A9F-B44B-5A3FC35C4C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2672212"/>
            <a:ext cx="3102995" cy="109180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ONDERTITEL</a:t>
            </a:r>
          </a:p>
        </p:txBody>
      </p:sp>
      <p:sp>
        <p:nvSpPr>
          <p:cNvPr id="17" name="Tijdelijke aanduiding voor dianummer 5">
            <a:extLst>
              <a:ext uri="{FF2B5EF4-FFF2-40B4-BE49-F238E27FC236}">
                <a16:creationId xmlns:a16="http://schemas.microsoft.com/office/drawing/2014/main" id="{30DBCDA1-1C65-4A71-BA42-55F5DD4C5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4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2 Inhou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94197"/>
            <a:ext cx="3787037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516FA6D-8E9F-4C9C-BA50-CC09DCED4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688" y="1428592"/>
            <a:ext cx="3411342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0A25B-699D-4D15-BC83-0201815D2734}"/>
              </a:ext>
            </a:extLst>
          </p:cNvPr>
          <p:cNvSpPr/>
          <p:nvPr userDrawn="1"/>
        </p:nvSpPr>
        <p:spPr>
          <a:xfrm>
            <a:off x="2407400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566FEB3-9583-4476-870F-8970126321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089" y="2504535"/>
            <a:ext cx="3412541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8" name="Rechthoek 3">
            <a:extLst>
              <a:ext uri="{FF2B5EF4-FFF2-40B4-BE49-F238E27FC236}">
                <a16:creationId xmlns:a16="http://schemas.microsoft.com/office/drawing/2014/main" id="{18679EBA-25DF-47AF-B66A-ADB4C0B50434}"/>
              </a:ext>
            </a:extLst>
          </p:cNvPr>
          <p:cNvSpPr/>
          <p:nvPr userDrawn="1"/>
        </p:nvSpPr>
        <p:spPr>
          <a:xfrm>
            <a:off x="4727123" y="1194197"/>
            <a:ext cx="3787037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7D3C742E-7030-4C09-A4E2-EE5560A92F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14970" y="1428592"/>
            <a:ext cx="3411342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CC130F-4C58-4918-8A26-AD95CBCEBBB9}"/>
              </a:ext>
            </a:extLst>
          </p:cNvPr>
          <p:cNvSpPr/>
          <p:nvPr userDrawn="1"/>
        </p:nvSpPr>
        <p:spPr>
          <a:xfrm>
            <a:off x="6504682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2319D7C0-B552-49BD-9175-92D787A549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14371" y="2504535"/>
            <a:ext cx="3412541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B402254C-B322-4B4A-8A90-0B23A940D9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59EEA2BC-5754-457F-AE68-3991568A9F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18574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3 Inhou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83483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9" name="Rechthoek 3">
            <a:extLst>
              <a:ext uri="{FF2B5EF4-FFF2-40B4-BE49-F238E27FC236}">
                <a16:creationId xmlns:a16="http://schemas.microsoft.com/office/drawing/2014/main" id="{1786B4DD-87B3-4870-B63C-2B803B4906F0}"/>
              </a:ext>
            </a:extLst>
          </p:cNvPr>
          <p:cNvSpPr/>
          <p:nvPr userDrawn="1"/>
        </p:nvSpPr>
        <p:spPr>
          <a:xfrm>
            <a:off x="3357000" y="1183483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rgbClr val="373636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0" name="Rechthoek 3">
            <a:extLst>
              <a:ext uri="{FF2B5EF4-FFF2-40B4-BE49-F238E27FC236}">
                <a16:creationId xmlns:a16="http://schemas.microsoft.com/office/drawing/2014/main" id="{892CD43D-9369-47DC-A190-4DABB5F648B9}"/>
              </a:ext>
            </a:extLst>
          </p:cNvPr>
          <p:cNvSpPr/>
          <p:nvPr userDrawn="1"/>
        </p:nvSpPr>
        <p:spPr>
          <a:xfrm>
            <a:off x="6084159" y="1194198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rgbClr val="373636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516FA6D-8E9F-4C9C-BA50-CC09DCED4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376" y="1428592"/>
            <a:ext cx="2188931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4903B434-F0DF-4A38-AD25-1AC6AC8F30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77535" y="1428592"/>
            <a:ext cx="2188931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F757132-B6AF-4A2B-9F9B-07AB94E88C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4694" y="1439307"/>
            <a:ext cx="2188931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0A25B-699D-4D15-BC83-0201815D2734}"/>
              </a:ext>
            </a:extLst>
          </p:cNvPr>
          <p:cNvSpPr/>
          <p:nvPr userDrawn="1"/>
        </p:nvSpPr>
        <p:spPr>
          <a:xfrm>
            <a:off x="1728568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DD0C0-8DD0-4CF1-A9DC-5F39B9B29250}"/>
              </a:ext>
            </a:extLst>
          </p:cNvPr>
          <p:cNvSpPr/>
          <p:nvPr userDrawn="1"/>
        </p:nvSpPr>
        <p:spPr>
          <a:xfrm>
            <a:off x="4366084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47A5D2-E535-4929-8474-B0DFBDAC3AAA}"/>
              </a:ext>
            </a:extLst>
          </p:cNvPr>
          <p:cNvSpPr/>
          <p:nvPr userDrawn="1"/>
        </p:nvSpPr>
        <p:spPr>
          <a:xfrm>
            <a:off x="7182886" y="2242116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566FEB3-9583-4476-870F-8970126321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376" y="2504535"/>
            <a:ext cx="2189700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EB0C5E13-305D-4093-8357-BB356F02F7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6765" y="2504535"/>
            <a:ext cx="2189700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A9B79223-F299-4F48-B8EE-17FF3C2046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3155" y="2504535"/>
            <a:ext cx="2189700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ACFD26D-5C2D-4D4C-BF5B-D87C12062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22" name="Tijdelijke aanduiding voor tekst 9">
            <a:extLst>
              <a:ext uri="{FF2B5EF4-FFF2-40B4-BE49-F238E27FC236}">
                <a16:creationId xmlns:a16="http://schemas.microsoft.com/office/drawing/2014/main" id="{CC9879FD-0861-47BA-AB16-D81A3B7D1A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30325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4 Inhou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516FA6D-8E9F-4C9C-BA50-CC09DCED4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545" y="1428592"/>
            <a:ext cx="1705134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0A25B-699D-4D15-BC83-0201815D2734}"/>
              </a:ext>
            </a:extLst>
          </p:cNvPr>
          <p:cNvSpPr/>
          <p:nvPr userDrawn="1"/>
        </p:nvSpPr>
        <p:spPr>
          <a:xfrm>
            <a:off x="1468508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566FEB3-9583-4476-870F-8970126321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243" y="2504535"/>
            <a:ext cx="1705733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1" name="Rechthoek 3">
            <a:extLst>
              <a:ext uri="{FF2B5EF4-FFF2-40B4-BE49-F238E27FC236}">
                <a16:creationId xmlns:a16="http://schemas.microsoft.com/office/drawing/2014/main" id="{D42E061E-4CC4-43FD-8005-B1BD5D905DC0}"/>
              </a:ext>
            </a:extLst>
          </p:cNvPr>
          <p:cNvSpPr/>
          <p:nvPr userDrawn="1"/>
        </p:nvSpPr>
        <p:spPr>
          <a:xfrm>
            <a:off x="2626974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72" name="Text Placeholder 16">
            <a:extLst>
              <a:ext uri="{FF2B5EF4-FFF2-40B4-BE49-F238E27FC236}">
                <a16:creationId xmlns:a16="http://schemas.microsoft.com/office/drawing/2014/main" id="{4E3C6674-DD01-47E9-A10E-D853334741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21677" y="1428592"/>
            <a:ext cx="1705134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184C01-EC21-4F1C-A40F-CE7D84CD102F}"/>
              </a:ext>
            </a:extLst>
          </p:cNvPr>
          <p:cNvSpPr/>
          <p:nvPr userDrawn="1"/>
        </p:nvSpPr>
        <p:spPr>
          <a:xfrm>
            <a:off x="3465640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74" name="Text Placeholder 20">
            <a:extLst>
              <a:ext uri="{FF2B5EF4-FFF2-40B4-BE49-F238E27FC236}">
                <a16:creationId xmlns:a16="http://schemas.microsoft.com/office/drawing/2014/main" id="{55EDD25B-4655-4241-B02F-A9D898AFDA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1375" y="2504535"/>
            <a:ext cx="1705733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5" name="Rechthoek 3">
            <a:extLst>
              <a:ext uri="{FF2B5EF4-FFF2-40B4-BE49-F238E27FC236}">
                <a16:creationId xmlns:a16="http://schemas.microsoft.com/office/drawing/2014/main" id="{25E21064-3834-4788-B957-C622E24DCF38}"/>
              </a:ext>
            </a:extLst>
          </p:cNvPr>
          <p:cNvSpPr/>
          <p:nvPr userDrawn="1"/>
        </p:nvSpPr>
        <p:spPr>
          <a:xfrm>
            <a:off x="4624106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76" name="Text Placeholder 16">
            <a:extLst>
              <a:ext uri="{FF2B5EF4-FFF2-40B4-BE49-F238E27FC236}">
                <a16:creationId xmlns:a16="http://schemas.microsoft.com/office/drawing/2014/main" id="{6350B18A-4C7A-4978-BED9-F8CA3F7851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18810" y="1428592"/>
            <a:ext cx="1705134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149926-AEB6-41AF-B225-2B03505D5B8D}"/>
              </a:ext>
            </a:extLst>
          </p:cNvPr>
          <p:cNvSpPr/>
          <p:nvPr userDrawn="1"/>
        </p:nvSpPr>
        <p:spPr>
          <a:xfrm>
            <a:off x="5462773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78" name="Text Placeholder 20">
            <a:extLst>
              <a:ext uri="{FF2B5EF4-FFF2-40B4-BE49-F238E27FC236}">
                <a16:creationId xmlns:a16="http://schemas.microsoft.com/office/drawing/2014/main" id="{CBE57870-6B13-4436-9AB0-B45ACC2340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18507" y="2504535"/>
            <a:ext cx="1705733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9" name="Rechthoek 3">
            <a:extLst>
              <a:ext uri="{FF2B5EF4-FFF2-40B4-BE49-F238E27FC236}">
                <a16:creationId xmlns:a16="http://schemas.microsoft.com/office/drawing/2014/main" id="{8C77416B-B3AD-4D67-B6D2-4ACF2DD6EDD0}"/>
              </a:ext>
            </a:extLst>
          </p:cNvPr>
          <p:cNvSpPr/>
          <p:nvPr userDrawn="1"/>
        </p:nvSpPr>
        <p:spPr>
          <a:xfrm>
            <a:off x="6621237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80" name="Text Placeholder 16">
            <a:extLst>
              <a:ext uri="{FF2B5EF4-FFF2-40B4-BE49-F238E27FC236}">
                <a16:creationId xmlns:a16="http://schemas.microsoft.com/office/drawing/2014/main" id="{852EF0F1-F093-4E8C-A7D2-5130A61B0E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15941" y="1428592"/>
            <a:ext cx="1705134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6AA952-17E9-41F2-A71E-4A8199C2B745}"/>
              </a:ext>
            </a:extLst>
          </p:cNvPr>
          <p:cNvSpPr/>
          <p:nvPr userDrawn="1"/>
        </p:nvSpPr>
        <p:spPr>
          <a:xfrm>
            <a:off x="7459904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82" name="Text Placeholder 20">
            <a:extLst>
              <a:ext uri="{FF2B5EF4-FFF2-40B4-BE49-F238E27FC236}">
                <a16:creationId xmlns:a16="http://schemas.microsoft.com/office/drawing/2014/main" id="{6FF71E5F-F651-4629-9C5E-3DE7139EE6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15639" y="2504535"/>
            <a:ext cx="1705733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41E833E3-11DC-491F-9B58-E6B30A34C1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24" name="Tijdelijke aanduiding voor tekst 9">
            <a:extLst>
              <a:ext uri="{FF2B5EF4-FFF2-40B4-BE49-F238E27FC236}">
                <a16:creationId xmlns:a16="http://schemas.microsoft.com/office/drawing/2014/main" id="{73F24D1F-09B5-4D12-AAE2-ED1A62D13F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37169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2 Inhoud/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94197"/>
            <a:ext cx="3787037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28" name="Rechthoek 3">
            <a:extLst>
              <a:ext uri="{FF2B5EF4-FFF2-40B4-BE49-F238E27FC236}">
                <a16:creationId xmlns:a16="http://schemas.microsoft.com/office/drawing/2014/main" id="{18679EBA-25DF-47AF-B66A-ADB4C0B50434}"/>
              </a:ext>
            </a:extLst>
          </p:cNvPr>
          <p:cNvSpPr/>
          <p:nvPr userDrawn="1"/>
        </p:nvSpPr>
        <p:spPr>
          <a:xfrm>
            <a:off x="4727123" y="1194197"/>
            <a:ext cx="3787037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B402254C-B322-4B4A-8A90-0B23A940D9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59EEA2BC-5754-457F-AE68-3991568A9F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6BDB17C-9B6D-48F9-9348-2AEF34DB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6959" y="1964036"/>
            <a:ext cx="34128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D495D0-3B93-43AE-B288-1723A0705626}"/>
              </a:ext>
            </a:extLst>
          </p:cNvPr>
          <p:cNvSpPr/>
          <p:nvPr userDrawn="1"/>
        </p:nvSpPr>
        <p:spPr>
          <a:xfrm>
            <a:off x="2407400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69D1F81-2F1B-47B2-A28E-09C0F783B2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959" y="2830429"/>
            <a:ext cx="34128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2" name="Online Image Placeholder 16">
            <a:extLst>
              <a:ext uri="{FF2B5EF4-FFF2-40B4-BE49-F238E27FC236}">
                <a16:creationId xmlns:a16="http://schemas.microsoft.com/office/drawing/2014/main" id="{222CE1EE-23F9-4FCE-86F0-7F96545E4E63}"/>
              </a:ext>
            </a:extLst>
          </p:cNvPr>
          <p:cNvSpPr>
            <a:spLocks noGrp="1"/>
          </p:cNvSpPr>
          <p:nvPr>
            <p:ph type="clipArt" sz="quarter" idx="27" hasCustomPrompt="1"/>
          </p:nvPr>
        </p:nvSpPr>
        <p:spPr>
          <a:xfrm>
            <a:off x="2185859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0D1A054-6415-47DE-9B16-10035EB530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14242" y="1964036"/>
            <a:ext cx="34128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6D2007-47ED-45A4-9F12-A18B0C9ED417}"/>
              </a:ext>
            </a:extLst>
          </p:cNvPr>
          <p:cNvSpPr/>
          <p:nvPr userDrawn="1"/>
        </p:nvSpPr>
        <p:spPr>
          <a:xfrm>
            <a:off x="6504683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B0A96B7A-60C9-490B-B4EE-D049BC61C5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14242" y="2830429"/>
            <a:ext cx="34128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6" name="Online Image Placeholder 16">
            <a:extLst>
              <a:ext uri="{FF2B5EF4-FFF2-40B4-BE49-F238E27FC236}">
                <a16:creationId xmlns:a16="http://schemas.microsoft.com/office/drawing/2014/main" id="{343900B9-5A27-4A34-9EA3-52EAA216C361}"/>
              </a:ext>
            </a:extLst>
          </p:cNvPr>
          <p:cNvSpPr>
            <a:spLocks noGrp="1"/>
          </p:cNvSpPr>
          <p:nvPr>
            <p:ph type="clipArt" sz="quarter" idx="30" hasCustomPrompt="1"/>
          </p:nvPr>
        </p:nvSpPr>
        <p:spPr>
          <a:xfrm>
            <a:off x="6283142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5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3 Inhoud/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83483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9" name="Rechthoek 3">
            <a:extLst>
              <a:ext uri="{FF2B5EF4-FFF2-40B4-BE49-F238E27FC236}">
                <a16:creationId xmlns:a16="http://schemas.microsoft.com/office/drawing/2014/main" id="{1786B4DD-87B3-4870-B63C-2B803B4906F0}"/>
              </a:ext>
            </a:extLst>
          </p:cNvPr>
          <p:cNvSpPr/>
          <p:nvPr userDrawn="1"/>
        </p:nvSpPr>
        <p:spPr>
          <a:xfrm>
            <a:off x="3357000" y="1183483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rgbClr val="373636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0" name="Rechthoek 3">
            <a:extLst>
              <a:ext uri="{FF2B5EF4-FFF2-40B4-BE49-F238E27FC236}">
                <a16:creationId xmlns:a16="http://schemas.microsoft.com/office/drawing/2014/main" id="{892CD43D-9369-47DC-A190-4DABB5F648B9}"/>
              </a:ext>
            </a:extLst>
          </p:cNvPr>
          <p:cNvSpPr/>
          <p:nvPr userDrawn="1"/>
        </p:nvSpPr>
        <p:spPr>
          <a:xfrm>
            <a:off x="6084159" y="1194198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rgbClr val="373636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ACFD26D-5C2D-4D4C-BF5B-D87C12062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22" name="Tijdelijke aanduiding voor tekst 9">
            <a:extLst>
              <a:ext uri="{FF2B5EF4-FFF2-40B4-BE49-F238E27FC236}">
                <a16:creationId xmlns:a16="http://schemas.microsoft.com/office/drawing/2014/main" id="{CC9879FD-0861-47BA-AB16-D81A3B7D1A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8BB1C6CA-135A-4AE9-9AB0-7B207BD837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91" y="1964036"/>
            <a:ext cx="21897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BCF47F-37A5-4B7C-9485-7519277ADFCA}"/>
              </a:ext>
            </a:extLst>
          </p:cNvPr>
          <p:cNvSpPr/>
          <p:nvPr userDrawn="1"/>
        </p:nvSpPr>
        <p:spPr>
          <a:xfrm>
            <a:off x="1728883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3728EF24-9EE6-4CEE-969E-B8B7446DDC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991" y="2830429"/>
            <a:ext cx="21897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8" name="Online Image Placeholder 16">
            <a:extLst>
              <a:ext uri="{FF2B5EF4-FFF2-40B4-BE49-F238E27FC236}">
                <a16:creationId xmlns:a16="http://schemas.microsoft.com/office/drawing/2014/main" id="{41F57AC2-0925-47D8-847C-E565727DA574}"/>
              </a:ext>
            </a:extLst>
          </p:cNvPr>
          <p:cNvSpPr>
            <a:spLocks noGrp="1"/>
          </p:cNvSpPr>
          <p:nvPr>
            <p:ph type="clipArt" sz="quarter" idx="27" hasCustomPrompt="1"/>
          </p:nvPr>
        </p:nvSpPr>
        <p:spPr>
          <a:xfrm>
            <a:off x="1507341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CC3F4D00-33C0-47BA-AD68-A90C140F063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77150" y="1964036"/>
            <a:ext cx="21897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197F4-EA06-4DDA-A29E-0EF637FFFEBE}"/>
              </a:ext>
            </a:extLst>
          </p:cNvPr>
          <p:cNvSpPr/>
          <p:nvPr userDrawn="1"/>
        </p:nvSpPr>
        <p:spPr>
          <a:xfrm>
            <a:off x="4456042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526EC123-0D03-4949-A8C0-A22D375328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77150" y="2830429"/>
            <a:ext cx="21897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37" name="Online Image Placeholder 16">
            <a:extLst>
              <a:ext uri="{FF2B5EF4-FFF2-40B4-BE49-F238E27FC236}">
                <a16:creationId xmlns:a16="http://schemas.microsoft.com/office/drawing/2014/main" id="{7A3AC853-2F98-4ED6-ADBA-F4C35BA5391D}"/>
              </a:ext>
            </a:extLst>
          </p:cNvPr>
          <p:cNvSpPr>
            <a:spLocks noGrp="1"/>
          </p:cNvSpPr>
          <p:nvPr>
            <p:ph type="clipArt" sz="quarter" idx="30" hasCustomPrompt="1"/>
          </p:nvPr>
        </p:nvSpPr>
        <p:spPr>
          <a:xfrm>
            <a:off x="4234500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77D2E02D-03FC-4B46-B861-DCDEDEC131F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4309" y="1964036"/>
            <a:ext cx="21897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FF3416-302A-4EBD-90C7-F5A5EF8E3A87}"/>
              </a:ext>
            </a:extLst>
          </p:cNvPr>
          <p:cNvSpPr/>
          <p:nvPr userDrawn="1"/>
        </p:nvSpPr>
        <p:spPr>
          <a:xfrm>
            <a:off x="7183201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674B1754-672D-4B67-A177-16D8B34DD39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04309" y="2830429"/>
            <a:ext cx="21897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1" name="Online Image Placeholder 16">
            <a:extLst>
              <a:ext uri="{FF2B5EF4-FFF2-40B4-BE49-F238E27FC236}">
                <a16:creationId xmlns:a16="http://schemas.microsoft.com/office/drawing/2014/main" id="{21C369DB-296F-4ECC-B095-94B0855D5BF5}"/>
              </a:ext>
            </a:extLst>
          </p:cNvPr>
          <p:cNvSpPr>
            <a:spLocks noGrp="1"/>
          </p:cNvSpPr>
          <p:nvPr>
            <p:ph type="clipArt" sz="quarter" idx="33" hasCustomPrompt="1"/>
          </p:nvPr>
        </p:nvSpPr>
        <p:spPr>
          <a:xfrm>
            <a:off x="6961659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6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4 Inhoud/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516FA6D-8E9F-4C9C-BA50-CC09DCED4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545" y="1964036"/>
            <a:ext cx="1705134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0A25B-699D-4D15-BC83-0201815D2734}"/>
              </a:ext>
            </a:extLst>
          </p:cNvPr>
          <p:cNvSpPr/>
          <p:nvPr userDrawn="1"/>
        </p:nvSpPr>
        <p:spPr>
          <a:xfrm>
            <a:off x="1468508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566FEB3-9583-4476-870F-8970126321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243" y="2830429"/>
            <a:ext cx="1705733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1" name="Rechthoek 3">
            <a:extLst>
              <a:ext uri="{FF2B5EF4-FFF2-40B4-BE49-F238E27FC236}">
                <a16:creationId xmlns:a16="http://schemas.microsoft.com/office/drawing/2014/main" id="{D42E061E-4CC4-43FD-8005-B1BD5D905DC0}"/>
              </a:ext>
            </a:extLst>
          </p:cNvPr>
          <p:cNvSpPr/>
          <p:nvPr userDrawn="1"/>
        </p:nvSpPr>
        <p:spPr>
          <a:xfrm>
            <a:off x="2626974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72" name="Text Placeholder 16">
            <a:extLst>
              <a:ext uri="{FF2B5EF4-FFF2-40B4-BE49-F238E27FC236}">
                <a16:creationId xmlns:a16="http://schemas.microsoft.com/office/drawing/2014/main" id="{4E3C6674-DD01-47E9-A10E-D853334741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21677" y="1964036"/>
            <a:ext cx="1705134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184C01-EC21-4F1C-A40F-CE7D84CD102F}"/>
              </a:ext>
            </a:extLst>
          </p:cNvPr>
          <p:cNvSpPr/>
          <p:nvPr userDrawn="1"/>
        </p:nvSpPr>
        <p:spPr>
          <a:xfrm>
            <a:off x="3465640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74" name="Text Placeholder 20">
            <a:extLst>
              <a:ext uri="{FF2B5EF4-FFF2-40B4-BE49-F238E27FC236}">
                <a16:creationId xmlns:a16="http://schemas.microsoft.com/office/drawing/2014/main" id="{55EDD25B-4655-4241-B02F-A9D898AFDA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1375" y="2830429"/>
            <a:ext cx="1705733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5" name="Rechthoek 3">
            <a:extLst>
              <a:ext uri="{FF2B5EF4-FFF2-40B4-BE49-F238E27FC236}">
                <a16:creationId xmlns:a16="http://schemas.microsoft.com/office/drawing/2014/main" id="{25E21064-3834-4788-B957-C622E24DCF38}"/>
              </a:ext>
            </a:extLst>
          </p:cNvPr>
          <p:cNvSpPr/>
          <p:nvPr userDrawn="1"/>
        </p:nvSpPr>
        <p:spPr>
          <a:xfrm>
            <a:off x="4624106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76" name="Text Placeholder 16">
            <a:extLst>
              <a:ext uri="{FF2B5EF4-FFF2-40B4-BE49-F238E27FC236}">
                <a16:creationId xmlns:a16="http://schemas.microsoft.com/office/drawing/2014/main" id="{6350B18A-4C7A-4978-BED9-F8CA3F7851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18810" y="1964036"/>
            <a:ext cx="1705134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149926-AEB6-41AF-B225-2B03505D5B8D}"/>
              </a:ext>
            </a:extLst>
          </p:cNvPr>
          <p:cNvSpPr/>
          <p:nvPr userDrawn="1"/>
        </p:nvSpPr>
        <p:spPr>
          <a:xfrm>
            <a:off x="5462773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78" name="Text Placeholder 20">
            <a:extLst>
              <a:ext uri="{FF2B5EF4-FFF2-40B4-BE49-F238E27FC236}">
                <a16:creationId xmlns:a16="http://schemas.microsoft.com/office/drawing/2014/main" id="{CBE57870-6B13-4436-9AB0-B45ACC2340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18507" y="2830429"/>
            <a:ext cx="1705733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9" name="Rechthoek 3">
            <a:extLst>
              <a:ext uri="{FF2B5EF4-FFF2-40B4-BE49-F238E27FC236}">
                <a16:creationId xmlns:a16="http://schemas.microsoft.com/office/drawing/2014/main" id="{8C77416B-B3AD-4D67-B6D2-4ACF2DD6EDD0}"/>
              </a:ext>
            </a:extLst>
          </p:cNvPr>
          <p:cNvSpPr/>
          <p:nvPr userDrawn="1"/>
        </p:nvSpPr>
        <p:spPr>
          <a:xfrm>
            <a:off x="6621237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80" name="Text Placeholder 16">
            <a:extLst>
              <a:ext uri="{FF2B5EF4-FFF2-40B4-BE49-F238E27FC236}">
                <a16:creationId xmlns:a16="http://schemas.microsoft.com/office/drawing/2014/main" id="{852EF0F1-F093-4E8C-A7D2-5130A61B0E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15941" y="1964036"/>
            <a:ext cx="1705134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6AA952-17E9-41F2-A71E-4A8199C2B745}"/>
              </a:ext>
            </a:extLst>
          </p:cNvPr>
          <p:cNvSpPr/>
          <p:nvPr userDrawn="1"/>
        </p:nvSpPr>
        <p:spPr>
          <a:xfrm>
            <a:off x="7459904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82" name="Text Placeholder 20">
            <a:extLst>
              <a:ext uri="{FF2B5EF4-FFF2-40B4-BE49-F238E27FC236}">
                <a16:creationId xmlns:a16="http://schemas.microsoft.com/office/drawing/2014/main" id="{6FF71E5F-F651-4629-9C5E-3DE7139EE6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15639" y="2830429"/>
            <a:ext cx="1705733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41E833E3-11DC-491F-9B58-E6B30A34C1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24" name="Tijdelijke aanduiding voor tekst 9">
            <a:extLst>
              <a:ext uri="{FF2B5EF4-FFF2-40B4-BE49-F238E27FC236}">
                <a16:creationId xmlns:a16="http://schemas.microsoft.com/office/drawing/2014/main" id="{73F24D1F-09B5-4D12-AAE2-ED1A62D13F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7" name="Online Image Placeholder 16">
            <a:extLst>
              <a:ext uri="{FF2B5EF4-FFF2-40B4-BE49-F238E27FC236}">
                <a16:creationId xmlns:a16="http://schemas.microsoft.com/office/drawing/2014/main" id="{A2B2B6C9-21C8-40FF-8EBE-697189CEC390}"/>
              </a:ext>
            </a:extLst>
          </p:cNvPr>
          <p:cNvSpPr>
            <a:spLocks noGrp="1"/>
          </p:cNvSpPr>
          <p:nvPr>
            <p:ph type="clipArt" sz="quarter" idx="27" hasCustomPrompt="1"/>
          </p:nvPr>
        </p:nvSpPr>
        <p:spPr>
          <a:xfrm>
            <a:off x="1239612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3" name="Online Image Placeholder 16">
            <a:extLst>
              <a:ext uri="{FF2B5EF4-FFF2-40B4-BE49-F238E27FC236}">
                <a16:creationId xmlns:a16="http://schemas.microsoft.com/office/drawing/2014/main" id="{1CDE10C2-BA14-4E9C-AE63-B4D5DF640580}"/>
              </a:ext>
            </a:extLst>
          </p:cNvPr>
          <p:cNvSpPr>
            <a:spLocks noGrp="1"/>
          </p:cNvSpPr>
          <p:nvPr>
            <p:ph type="clipArt" sz="quarter" idx="28" hasCustomPrompt="1"/>
          </p:nvPr>
        </p:nvSpPr>
        <p:spPr>
          <a:xfrm>
            <a:off x="3235934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4" name="Online Image Placeholder 16">
            <a:extLst>
              <a:ext uri="{FF2B5EF4-FFF2-40B4-BE49-F238E27FC236}">
                <a16:creationId xmlns:a16="http://schemas.microsoft.com/office/drawing/2014/main" id="{7C2AD36D-415D-48BE-AB94-91331126AFA1}"/>
              </a:ext>
            </a:extLst>
          </p:cNvPr>
          <p:cNvSpPr>
            <a:spLocks noGrp="1"/>
          </p:cNvSpPr>
          <p:nvPr>
            <p:ph type="clipArt" sz="quarter" idx="29" hasCustomPrompt="1"/>
          </p:nvPr>
        </p:nvSpPr>
        <p:spPr>
          <a:xfrm>
            <a:off x="5232257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5" name="Online Image Placeholder 16">
            <a:extLst>
              <a:ext uri="{FF2B5EF4-FFF2-40B4-BE49-F238E27FC236}">
                <a16:creationId xmlns:a16="http://schemas.microsoft.com/office/drawing/2014/main" id="{EE73A52C-82A9-47E4-B6DA-E7F7D3C8BC8C}"/>
              </a:ext>
            </a:extLst>
          </p:cNvPr>
          <p:cNvSpPr>
            <a:spLocks noGrp="1"/>
          </p:cNvSpPr>
          <p:nvPr>
            <p:ph type="clipArt" sz="quarter" idx="30" hasCustomPrompt="1"/>
          </p:nvPr>
        </p:nvSpPr>
        <p:spPr>
          <a:xfrm>
            <a:off x="7228579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8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Inhoud + Tekstv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Handmatige invoer 3">
            <a:extLst>
              <a:ext uri="{FF2B5EF4-FFF2-40B4-BE49-F238E27FC236}">
                <a16:creationId xmlns:a16="http://schemas.microsoft.com/office/drawing/2014/main" id="{6F7878C3-37F8-42E2-A6B1-6EE2459B62A5}"/>
              </a:ext>
            </a:extLst>
          </p:cNvPr>
          <p:cNvSpPr/>
          <p:nvPr userDrawn="1"/>
        </p:nvSpPr>
        <p:spPr>
          <a:xfrm rot="16200000">
            <a:off x="4286251" y="285748"/>
            <a:ext cx="5143499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CDFBAB-2DE5-4AEE-947D-37C2E4EF0F0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9954" y="1194197"/>
            <a:ext cx="3679157" cy="3438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93691594-47BC-427F-8BBA-D7A1EAF55FFC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35129" y="552265"/>
            <a:ext cx="3679157" cy="408045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C5A24CB9-ECD1-4A83-B00E-85A4C4BCB3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460" y="276225"/>
            <a:ext cx="3680100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4EBC0AB-6766-4F5D-A26C-E71B13B6C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36801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4" name="Tijdelijke aanduiding voor voettekst 4">
            <a:extLst>
              <a:ext uri="{FF2B5EF4-FFF2-40B4-BE49-F238E27FC236}">
                <a16:creationId xmlns:a16="http://schemas.microsoft.com/office/drawing/2014/main" id="{1A6ED0F1-A7B3-44FA-AED6-57570D85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26EDFBB5-F609-4AAD-96D6-7DEBAC131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024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Foto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A00E47-68C0-4DBD-AB0F-CD7342B025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841" y="1194197"/>
            <a:ext cx="3680100" cy="345361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4A6EAFCF-630E-4828-B0AE-F266C9D2C8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1" y="0"/>
            <a:ext cx="4572000" cy="51435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D2F4A0A4-E99E-4B0A-A8B5-EC694F0B8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460" y="276225"/>
            <a:ext cx="3680100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EE646F3-A5C5-40DF-8A05-BBF9145DF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36801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4" name="Tijdelijke aanduiding voor voettekst 4">
            <a:extLst>
              <a:ext uri="{FF2B5EF4-FFF2-40B4-BE49-F238E27FC236}">
                <a16:creationId xmlns:a16="http://schemas.microsoft.com/office/drawing/2014/main" id="{327E91DB-C2B6-473A-A20A-A5AE3628E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F3DF618A-F0A4-4257-977E-937060381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574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">
    <p:bg>
      <p:bgPr>
        <a:solidFill>
          <a:srgbClr val="FFE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656B493A-0700-4CB6-9422-17D80DF1F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7523" y="2067897"/>
            <a:ext cx="7196636" cy="1007707"/>
          </a:xfrm>
          <a:solidFill>
            <a:srgbClr val="FFEB00"/>
          </a:solidFill>
        </p:spPr>
        <p:txBody>
          <a:bodyPr anchor="ctr"/>
          <a:lstStyle>
            <a:lvl1pPr marL="0" indent="0" algn="l" defTabSz="685783" rtl="0" eaLnBrk="1" latinLnBrk="0" hangingPunct="1">
              <a:lnSpc>
                <a:spcPct val="100000"/>
              </a:lnSpc>
              <a:buFontTx/>
              <a:buNone/>
              <a:defRPr lang="nl-NL" sz="3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783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Highlight</a:t>
            </a:r>
            <a:endParaRPr lang="nl-B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793950-6E94-4C9C-9F08-E5E3DC86771F}"/>
              </a:ext>
            </a:extLst>
          </p:cNvPr>
          <p:cNvCxnSpPr/>
          <p:nvPr userDrawn="1"/>
        </p:nvCxnSpPr>
        <p:spPr>
          <a:xfrm>
            <a:off x="629841" y="2067897"/>
            <a:ext cx="356896" cy="1007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FEADFD0C-1342-4DBE-BBA6-0F8B8EB40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05684A5A-EFC0-4F17-B1FF-0499C8B9D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90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880DB12-4075-4207-B6AA-7800E4F122E2}"/>
              </a:ext>
            </a:extLst>
          </p:cNvPr>
          <p:cNvSpPr/>
          <p:nvPr userDrawn="1"/>
        </p:nvSpPr>
        <p:spPr>
          <a:xfrm>
            <a:off x="1611217" y="1404650"/>
            <a:ext cx="7532783" cy="2037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35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CF25B6-16E2-4E2C-A3F5-C4E831274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50923" y="1644268"/>
            <a:ext cx="6663238" cy="1578165"/>
          </a:xfrm>
        </p:spPr>
        <p:txBody>
          <a:bodyPr anchor="ctr" anchorCtr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/>
              <a:t>Quote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D9E02-34B7-4AA9-A820-3BFB70B9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43F41A-8FBB-4AE1-9593-E17E909E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54821F-9E1A-4BA4-9134-CC73E4409158}"/>
              </a:ext>
            </a:extLst>
          </p:cNvPr>
          <p:cNvSpPr/>
          <p:nvPr userDrawn="1"/>
        </p:nvSpPr>
        <p:spPr>
          <a:xfrm>
            <a:off x="629841" y="1041926"/>
            <a:ext cx="778383" cy="562295"/>
          </a:xfrm>
          <a:custGeom>
            <a:avLst/>
            <a:gdLst/>
            <a:ahLst/>
            <a:cxnLst/>
            <a:rect l="l" t="t" r="r" b="b"/>
            <a:pathLst>
              <a:path w="1037844" h="749726">
                <a:moveTo>
                  <a:pt x="959709" y="0"/>
                </a:moveTo>
                <a:lnTo>
                  <a:pt x="1037844" y="100459"/>
                </a:lnTo>
                <a:cubicBezTo>
                  <a:pt x="1008815" y="149138"/>
                  <a:pt x="986413" y="192702"/>
                  <a:pt x="970639" y="231149"/>
                </a:cubicBezTo>
                <a:cubicBezTo>
                  <a:pt x="954865" y="269596"/>
                  <a:pt x="946881" y="306648"/>
                  <a:pt x="946687" y="342305"/>
                </a:cubicBezTo>
                <a:cubicBezTo>
                  <a:pt x="946571" y="372458"/>
                  <a:pt x="953314" y="403309"/>
                  <a:pt x="966918" y="434857"/>
                </a:cubicBezTo>
                <a:cubicBezTo>
                  <a:pt x="980522" y="466406"/>
                  <a:pt x="1001684" y="501908"/>
                  <a:pt x="1030403" y="541363"/>
                </a:cubicBezTo>
                <a:cubicBezTo>
                  <a:pt x="1030170" y="570392"/>
                  <a:pt x="1024589" y="597444"/>
                  <a:pt x="1013660" y="622520"/>
                </a:cubicBezTo>
                <a:cubicBezTo>
                  <a:pt x="1002730" y="647596"/>
                  <a:pt x="987847" y="669533"/>
                  <a:pt x="969011" y="688330"/>
                </a:cubicBezTo>
                <a:cubicBezTo>
                  <a:pt x="950214" y="707166"/>
                  <a:pt x="928277" y="722049"/>
                  <a:pt x="903201" y="732979"/>
                </a:cubicBezTo>
                <a:cubicBezTo>
                  <a:pt x="878125" y="743909"/>
                  <a:pt x="851073" y="749490"/>
                  <a:pt x="822043" y="749722"/>
                </a:cubicBezTo>
                <a:cubicBezTo>
                  <a:pt x="799370" y="749877"/>
                  <a:pt x="775883" y="745846"/>
                  <a:pt x="751583" y="737630"/>
                </a:cubicBezTo>
                <a:cubicBezTo>
                  <a:pt x="727282" y="729413"/>
                  <a:pt x="704260" y="716081"/>
                  <a:pt x="682517" y="697632"/>
                </a:cubicBezTo>
                <a:cubicBezTo>
                  <a:pt x="659883" y="680036"/>
                  <a:pt x="641899" y="656627"/>
                  <a:pt x="628567" y="627404"/>
                </a:cubicBezTo>
                <a:cubicBezTo>
                  <a:pt x="615234" y="598181"/>
                  <a:pt x="608413" y="562679"/>
                  <a:pt x="608103" y="520899"/>
                </a:cubicBezTo>
                <a:cubicBezTo>
                  <a:pt x="608684" y="467452"/>
                  <a:pt x="619614" y="414355"/>
                  <a:pt x="640892" y="361606"/>
                </a:cubicBezTo>
                <a:cubicBezTo>
                  <a:pt x="662169" y="308857"/>
                  <a:pt x="690307" y="259015"/>
                  <a:pt x="725305" y="212080"/>
                </a:cubicBezTo>
                <a:cubicBezTo>
                  <a:pt x="760187" y="165223"/>
                  <a:pt x="797859" y="123597"/>
                  <a:pt x="838321" y="87204"/>
                </a:cubicBezTo>
                <a:cubicBezTo>
                  <a:pt x="878784" y="50811"/>
                  <a:pt x="919247" y="21743"/>
                  <a:pt x="959709" y="0"/>
                </a:cubicBezTo>
                <a:close/>
                <a:moveTo>
                  <a:pt x="349747" y="0"/>
                </a:moveTo>
                <a:lnTo>
                  <a:pt x="429730" y="100459"/>
                </a:lnTo>
                <a:cubicBezTo>
                  <a:pt x="399893" y="149138"/>
                  <a:pt x="377262" y="192702"/>
                  <a:pt x="361837" y="231149"/>
                </a:cubicBezTo>
                <a:cubicBezTo>
                  <a:pt x="346413" y="269596"/>
                  <a:pt x="338662" y="306648"/>
                  <a:pt x="338584" y="342305"/>
                </a:cubicBezTo>
                <a:cubicBezTo>
                  <a:pt x="338391" y="372458"/>
                  <a:pt x="344824" y="403309"/>
                  <a:pt x="357886" y="434857"/>
                </a:cubicBezTo>
                <a:cubicBezTo>
                  <a:pt x="370947" y="466406"/>
                  <a:pt x="391798" y="501908"/>
                  <a:pt x="420440" y="541363"/>
                </a:cubicBezTo>
                <a:cubicBezTo>
                  <a:pt x="420207" y="570392"/>
                  <a:pt x="414626" y="597444"/>
                  <a:pt x="403697" y="622520"/>
                </a:cubicBezTo>
                <a:cubicBezTo>
                  <a:pt x="392767" y="647596"/>
                  <a:pt x="377884" y="669533"/>
                  <a:pt x="359048" y="688330"/>
                </a:cubicBezTo>
                <a:cubicBezTo>
                  <a:pt x="340251" y="707166"/>
                  <a:pt x="318314" y="722049"/>
                  <a:pt x="293238" y="732979"/>
                </a:cubicBezTo>
                <a:cubicBezTo>
                  <a:pt x="268162" y="743909"/>
                  <a:pt x="241110" y="749490"/>
                  <a:pt x="212081" y="749722"/>
                </a:cubicBezTo>
                <a:cubicBezTo>
                  <a:pt x="189408" y="749877"/>
                  <a:pt x="165921" y="745846"/>
                  <a:pt x="141620" y="737630"/>
                </a:cubicBezTo>
                <a:cubicBezTo>
                  <a:pt x="117319" y="729413"/>
                  <a:pt x="94297" y="716081"/>
                  <a:pt x="72554" y="697632"/>
                </a:cubicBezTo>
                <a:cubicBezTo>
                  <a:pt x="50811" y="680036"/>
                  <a:pt x="33371" y="656627"/>
                  <a:pt x="20232" y="627404"/>
                </a:cubicBezTo>
                <a:cubicBezTo>
                  <a:pt x="7093" y="598181"/>
                  <a:pt x="349" y="562679"/>
                  <a:pt x="0" y="520899"/>
                </a:cubicBezTo>
                <a:cubicBezTo>
                  <a:pt x="582" y="467452"/>
                  <a:pt x="11511" y="414355"/>
                  <a:pt x="32789" y="361606"/>
                </a:cubicBezTo>
                <a:cubicBezTo>
                  <a:pt x="54067" y="308857"/>
                  <a:pt x="82205" y="259015"/>
                  <a:pt x="117203" y="212080"/>
                </a:cubicBezTo>
                <a:cubicBezTo>
                  <a:pt x="151193" y="165223"/>
                  <a:pt x="188322" y="123597"/>
                  <a:pt x="228591" y="87204"/>
                </a:cubicBezTo>
                <a:cubicBezTo>
                  <a:pt x="268860" y="50811"/>
                  <a:pt x="309245" y="21743"/>
                  <a:pt x="34974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1AF5F86-7557-4EB3-B860-8DAC55C23C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99232" y="0"/>
            <a:ext cx="6744768" cy="5143500"/>
          </a:xfrm>
          <a:custGeom>
            <a:avLst/>
            <a:gdLst>
              <a:gd name="connsiteX0" fmla="*/ 7067804 w 8993024"/>
              <a:gd name="connsiteY0" fmla="*/ 2668882 h 6858000"/>
              <a:gd name="connsiteX1" fmla="*/ 6825995 w 8993024"/>
              <a:gd name="connsiteY1" fmla="*/ 3007187 h 6858000"/>
              <a:gd name="connsiteX2" fmla="*/ 7427808 w 8993024"/>
              <a:gd name="connsiteY2" fmla="*/ 3428285 h 6858000"/>
              <a:gd name="connsiteX3" fmla="*/ 6824567 w 8993024"/>
              <a:gd name="connsiteY3" fmla="*/ 3850809 h 6858000"/>
              <a:gd name="connsiteX4" fmla="*/ 7064950 w 8993024"/>
              <a:gd name="connsiteY4" fmla="*/ 4189115 h 6858000"/>
              <a:gd name="connsiteX5" fmla="*/ 8153237 w 8993024"/>
              <a:gd name="connsiteY5" fmla="*/ 3428285 h 6858000"/>
              <a:gd name="connsiteX6" fmla="*/ 13151 w 8993024"/>
              <a:gd name="connsiteY6" fmla="*/ 0 h 6858000"/>
              <a:gd name="connsiteX7" fmla="*/ 6458768 w 8993024"/>
              <a:gd name="connsiteY7" fmla="*/ 0 h 6858000"/>
              <a:gd name="connsiteX8" fmla="*/ 8993024 w 8993024"/>
              <a:gd name="connsiteY8" fmla="*/ 1773045 h 6858000"/>
              <a:gd name="connsiteX9" fmla="*/ 8993024 w 8993024"/>
              <a:gd name="connsiteY9" fmla="*/ 5071039 h 6858000"/>
              <a:gd name="connsiteX10" fmla="*/ 6436968 w 8993024"/>
              <a:gd name="connsiteY10" fmla="*/ 6858000 h 6858000"/>
              <a:gd name="connsiteX11" fmla="*/ 0 w 8993024"/>
              <a:gd name="connsiteY11" fmla="*/ 6858000 h 6858000"/>
              <a:gd name="connsiteX12" fmla="*/ 4113308 w 8993024"/>
              <a:gd name="connsiteY12" fmla="*/ 3976936 h 6858000"/>
              <a:gd name="connsiteX13" fmla="*/ 3939451 w 8993024"/>
              <a:gd name="connsiteY13" fmla="*/ 4454621 h 6858000"/>
              <a:gd name="connsiteX14" fmla="*/ 4330572 w 8993024"/>
              <a:gd name="connsiteY14" fmla="*/ 4597366 h 6858000"/>
              <a:gd name="connsiteX15" fmla="*/ 4708157 w 8993024"/>
              <a:gd name="connsiteY15" fmla="*/ 3560289 h 6858000"/>
              <a:gd name="connsiteX16" fmla="*/ 4904654 w 8993024"/>
              <a:gd name="connsiteY16" fmla="*/ 3422658 h 6858000"/>
              <a:gd name="connsiteX17" fmla="*/ 4787988 w 8993024"/>
              <a:gd name="connsiteY17" fmla="*/ 3341024 h 6858000"/>
              <a:gd name="connsiteX18" fmla="*/ 5129372 w 8993024"/>
              <a:gd name="connsiteY18" fmla="*/ 2403378 h 6858000"/>
              <a:gd name="connsiteX19" fmla="*/ 4737966 w 8993024"/>
              <a:gd name="connsiteY19" fmla="*/ 2260633 h 6858000"/>
              <a:gd name="connsiteX20" fmla="*/ 4434717 w 8993024"/>
              <a:gd name="connsiteY20" fmla="*/ 30938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993024" h="6858000">
                <a:moveTo>
                  <a:pt x="7067804" y="2668882"/>
                </a:moveTo>
                <a:lnTo>
                  <a:pt x="6825995" y="3007187"/>
                </a:lnTo>
                <a:lnTo>
                  <a:pt x="7427808" y="3428285"/>
                </a:lnTo>
                <a:lnTo>
                  <a:pt x="6824567" y="3850809"/>
                </a:lnTo>
                <a:lnTo>
                  <a:pt x="7064950" y="4189115"/>
                </a:lnTo>
                <a:lnTo>
                  <a:pt x="8153237" y="3428285"/>
                </a:lnTo>
                <a:close/>
                <a:moveTo>
                  <a:pt x="13151" y="0"/>
                </a:moveTo>
                <a:lnTo>
                  <a:pt x="6458768" y="0"/>
                </a:lnTo>
                <a:lnTo>
                  <a:pt x="8993024" y="1773045"/>
                </a:lnTo>
                <a:lnTo>
                  <a:pt x="8993024" y="5071039"/>
                </a:lnTo>
                <a:lnTo>
                  <a:pt x="6436968" y="6858000"/>
                </a:lnTo>
                <a:lnTo>
                  <a:pt x="0" y="6858000"/>
                </a:lnTo>
                <a:lnTo>
                  <a:pt x="4113308" y="3976936"/>
                </a:lnTo>
                <a:lnTo>
                  <a:pt x="3939451" y="4454621"/>
                </a:lnTo>
                <a:lnTo>
                  <a:pt x="4330572" y="4597366"/>
                </a:lnTo>
                <a:lnTo>
                  <a:pt x="4708157" y="3560289"/>
                </a:lnTo>
                <a:lnTo>
                  <a:pt x="4904654" y="3422658"/>
                </a:lnTo>
                <a:lnTo>
                  <a:pt x="4787988" y="3341024"/>
                </a:lnTo>
                <a:lnTo>
                  <a:pt x="5129372" y="2403378"/>
                </a:lnTo>
                <a:lnTo>
                  <a:pt x="4737966" y="2260633"/>
                </a:lnTo>
                <a:lnTo>
                  <a:pt x="4434717" y="309383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D4B86-8480-40A8-8A0F-71E1A4A7D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4176199"/>
            <a:ext cx="2589300" cy="650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nl-BE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A1FC-C9B7-4EF4-8B3E-1788213793E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9841" y="1099843"/>
            <a:ext cx="3102995" cy="15539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nl-NL"/>
              <a:t>Titel</a:t>
            </a:r>
            <a:endParaRPr lang="nl-B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EF43F9-C1BE-4A9F-B44B-5A3FC35C4C6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9841" y="2672212"/>
            <a:ext cx="3102995" cy="109180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ONDERTITEL</a:t>
            </a:r>
          </a:p>
        </p:txBody>
      </p:sp>
      <p:sp>
        <p:nvSpPr>
          <p:cNvPr id="17" name="Tijdelijke aanduiding voor dianummer 5">
            <a:extLst>
              <a:ext uri="{FF2B5EF4-FFF2-40B4-BE49-F238E27FC236}">
                <a16:creationId xmlns:a16="http://schemas.microsoft.com/office/drawing/2014/main" id="{30DBCDA1-1C65-4A71-BA42-55F5DD4C5826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F89028-B8A9-432B-AEE4-522BF661546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43201" y="1695475"/>
            <a:ext cx="4370959" cy="1752550"/>
            <a:chOff x="5283199" y="2561298"/>
            <a:chExt cx="5764429" cy="2311266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44ABF9-A922-41DB-B40E-FBED7DDC28D8}"/>
                </a:ext>
              </a:extLst>
            </p:cNvPr>
            <p:cNvSpPr/>
            <p:nvPr/>
          </p:nvSpPr>
          <p:spPr>
            <a:xfrm>
              <a:off x="5283199" y="2561298"/>
              <a:ext cx="2773520" cy="2311266"/>
            </a:xfrm>
            <a:custGeom>
              <a:avLst/>
              <a:gdLst>
                <a:gd name="connsiteX0" fmla="*/ 2773520 w 2773520"/>
                <a:gd name="connsiteY0" fmla="*/ 141189 h 2311266"/>
                <a:gd name="connsiteX1" fmla="*/ 1983425 w 2773520"/>
                <a:gd name="connsiteY1" fmla="*/ 2311266 h 2311266"/>
                <a:gd name="connsiteX2" fmla="*/ 1596567 w 2773520"/>
                <a:gd name="connsiteY2" fmla="*/ 2170077 h 2311266"/>
                <a:gd name="connsiteX3" fmla="*/ 2386380 w 2773520"/>
                <a:gd name="connsiteY3" fmla="*/ 0 h 2311266"/>
                <a:gd name="connsiteX4" fmla="*/ 2773520 w 2773520"/>
                <a:gd name="connsiteY4" fmla="*/ 141189 h 2311266"/>
                <a:gd name="connsiteX5" fmla="*/ 1073603 w 2773520"/>
                <a:gd name="connsiteY5" fmla="*/ 497268 h 2311266"/>
                <a:gd name="connsiteX6" fmla="*/ 1312777 w 2773520"/>
                <a:gd name="connsiteY6" fmla="*/ 831886 h 2311266"/>
                <a:gd name="connsiteX7" fmla="*/ 717523 w 2773520"/>
                <a:gd name="connsiteY7" fmla="*/ 1248394 h 2311266"/>
                <a:gd name="connsiteX8" fmla="*/ 1314189 w 2773520"/>
                <a:gd name="connsiteY8" fmla="*/ 1666314 h 2311266"/>
                <a:gd name="connsiteX9" fmla="*/ 1076426 w 2773520"/>
                <a:gd name="connsiteY9" fmla="*/ 2000933 h 2311266"/>
                <a:gd name="connsiteX10" fmla="*/ 0 w 2773520"/>
                <a:gd name="connsiteY10" fmla="*/ 1248394 h 2311266"/>
                <a:gd name="connsiteX11" fmla="*/ 1073603 w 2773520"/>
                <a:gd name="connsiteY11" fmla="*/ 497268 h 231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3520" h="2311266">
                  <a:moveTo>
                    <a:pt x="2773520" y="141189"/>
                  </a:moveTo>
                  <a:lnTo>
                    <a:pt x="1983425" y="2311266"/>
                  </a:lnTo>
                  <a:lnTo>
                    <a:pt x="1596567" y="2170077"/>
                  </a:lnTo>
                  <a:lnTo>
                    <a:pt x="2386380" y="0"/>
                  </a:lnTo>
                  <a:lnTo>
                    <a:pt x="2773520" y="141189"/>
                  </a:lnTo>
                  <a:close/>
                  <a:moveTo>
                    <a:pt x="1073603" y="497268"/>
                  </a:moveTo>
                  <a:lnTo>
                    <a:pt x="1312777" y="831886"/>
                  </a:lnTo>
                  <a:lnTo>
                    <a:pt x="717523" y="1248394"/>
                  </a:lnTo>
                  <a:lnTo>
                    <a:pt x="1314189" y="1666314"/>
                  </a:lnTo>
                  <a:lnTo>
                    <a:pt x="1076426" y="2000933"/>
                  </a:lnTo>
                  <a:lnTo>
                    <a:pt x="0" y="1248394"/>
                  </a:lnTo>
                  <a:lnTo>
                    <a:pt x="1073603" y="497268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DB72BE-4888-426D-ADA2-4D09ADA71B98}"/>
                </a:ext>
              </a:extLst>
            </p:cNvPr>
            <p:cNvSpPr/>
            <p:nvPr/>
          </p:nvSpPr>
          <p:spPr>
            <a:xfrm>
              <a:off x="9733439" y="2965098"/>
              <a:ext cx="1314189" cy="1503664"/>
            </a:xfrm>
            <a:custGeom>
              <a:avLst/>
              <a:gdLst>
                <a:gd name="connsiteX0" fmla="*/ 0 w 1314189"/>
                <a:gd name="connsiteY0" fmla="*/ 1169046 h 1503664"/>
                <a:gd name="connsiteX1" fmla="*/ 596666 w 1314189"/>
                <a:gd name="connsiteY1" fmla="*/ 751126 h 1503664"/>
                <a:gd name="connsiteX2" fmla="*/ 1412 w 1314189"/>
                <a:gd name="connsiteY2" fmla="*/ 334618 h 1503664"/>
                <a:gd name="connsiteX3" fmla="*/ 240586 w 1314189"/>
                <a:gd name="connsiteY3" fmla="*/ 0 h 1503664"/>
                <a:gd name="connsiteX4" fmla="*/ 1314189 w 1314189"/>
                <a:gd name="connsiteY4" fmla="*/ 751126 h 1503664"/>
                <a:gd name="connsiteX5" fmla="*/ 237763 w 1314189"/>
                <a:gd name="connsiteY5" fmla="*/ 1503665 h 15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189" h="1503664">
                  <a:moveTo>
                    <a:pt x="0" y="1169046"/>
                  </a:moveTo>
                  <a:lnTo>
                    <a:pt x="596666" y="751126"/>
                  </a:lnTo>
                  <a:lnTo>
                    <a:pt x="1412" y="334618"/>
                  </a:lnTo>
                  <a:lnTo>
                    <a:pt x="240586" y="0"/>
                  </a:lnTo>
                  <a:lnTo>
                    <a:pt x="1314189" y="751126"/>
                  </a:lnTo>
                  <a:lnTo>
                    <a:pt x="237763" y="1503665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02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102AC0-F19C-45A3-9A9D-B0D64DB004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3286" y="1"/>
            <a:ext cx="6011355" cy="5143499"/>
          </a:xfrm>
          <a:custGeom>
            <a:avLst/>
            <a:gdLst>
              <a:gd name="connsiteX0" fmla="*/ 0 w 8232854"/>
              <a:gd name="connsiteY0" fmla="*/ 0 h 6857999"/>
              <a:gd name="connsiteX1" fmla="*/ 5883438 w 8232854"/>
              <a:gd name="connsiteY1" fmla="*/ 0 h 6857999"/>
              <a:gd name="connsiteX2" fmla="*/ 8232854 w 8232854"/>
              <a:gd name="connsiteY2" fmla="*/ 6844108 h 6857999"/>
              <a:gd name="connsiteX3" fmla="*/ 607 w 8232854"/>
              <a:gd name="connsiteY3" fmla="*/ 6857999 h 6857999"/>
              <a:gd name="connsiteX4" fmla="*/ 0 w 8232854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2854" h="6857999">
                <a:moveTo>
                  <a:pt x="0" y="0"/>
                </a:moveTo>
                <a:lnTo>
                  <a:pt x="5883438" y="0"/>
                </a:lnTo>
                <a:lnTo>
                  <a:pt x="8232854" y="6844108"/>
                </a:lnTo>
                <a:lnTo>
                  <a:pt x="607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D9E02-34B7-4AA9-A820-3BFB70B9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43F41A-8FBB-4AE1-9593-E17E909E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8A7250-1A84-484F-8ED9-8FAD13CC7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2328" y="548640"/>
            <a:ext cx="2281832" cy="4101942"/>
          </a:xfrm>
        </p:spPr>
        <p:txBody>
          <a:bodyPr anchor="ctr" anchorCtr="0">
            <a:normAutofit/>
          </a:bodyPr>
          <a:lstStyle>
            <a:lvl1pPr algn="r">
              <a:lnSpc>
                <a:spcPct val="100000"/>
              </a:lnSpc>
              <a:defRPr sz="3300" b="1"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nl-NL"/>
              <a:t>Quote</a:t>
            </a:r>
            <a:endParaRPr lang="nl-B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2B16C0A-8A9F-4770-8F4E-140648204FC1}"/>
              </a:ext>
            </a:extLst>
          </p:cNvPr>
          <p:cNvSpPr/>
          <p:nvPr userDrawn="1"/>
        </p:nvSpPr>
        <p:spPr>
          <a:xfrm>
            <a:off x="5396258" y="548640"/>
            <a:ext cx="778383" cy="562295"/>
          </a:xfrm>
          <a:custGeom>
            <a:avLst/>
            <a:gdLst/>
            <a:ahLst/>
            <a:cxnLst/>
            <a:rect l="l" t="t" r="r" b="b"/>
            <a:pathLst>
              <a:path w="1037844" h="749726">
                <a:moveTo>
                  <a:pt x="959709" y="0"/>
                </a:moveTo>
                <a:lnTo>
                  <a:pt x="1037844" y="100459"/>
                </a:lnTo>
                <a:cubicBezTo>
                  <a:pt x="1008815" y="149138"/>
                  <a:pt x="986413" y="192702"/>
                  <a:pt x="970639" y="231149"/>
                </a:cubicBezTo>
                <a:cubicBezTo>
                  <a:pt x="954865" y="269596"/>
                  <a:pt x="946881" y="306648"/>
                  <a:pt x="946687" y="342305"/>
                </a:cubicBezTo>
                <a:cubicBezTo>
                  <a:pt x="946571" y="372458"/>
                  <a:pt x="953314" y="403309"/>
                  <a:pt x="966918" y="434857"/>
                </a:cubicBezTo>
                <a:cubicBezTo>
                  <a:pt x="980522" y="466406"/>
                  <a:pt x="1001684" y="501908"/>
                  <a:pt x="1030403" y="541363"/>
                </a:cubicBezTo>
                <a:cubicBezTo>
                  <a:pt x="1030170" y="570392"/>
                  <a:pt x="1024589" y="597444"/>
                  <a:pt x="1013660" y="622520"/>
                </a:cubicBezTo>
                <a:cubicBezTo>
                  <a:pt x="1002730" y="647596"/>
                  <a:pt x="987847" y="669533"/>
                  <a:pt x="969011" y="688330"/>
                </a:cubicBezTo>
                <a:cubicBezTo>
                  <a:pt x="950214" y="707166"/>
                  <a:pt x="928277" y="722049"/>
                  <a:pt x="903201" y="732979"/>
                </a:cubicBezTo>
                <a:cubicBezTo>
                  <a:pt x="878125" y="743909"/>
                  <a:pt x="851073" y="749490"/>
                  <a:pt x="822043" y="749722"/>
                </a:cubicBezTo>
                <a:cubicBezTo>
                  <a:pt x="799370" y="749877"/>
                  <a:pt x="775883" y="745846"/>
                  <a:pt x="751583" y="737630"/>
                </a:cubicBezTo>
                <a:cubicBezTo>
                  <a:pt x="727282" y="729413"/>
                  <a:pt x="704260" y="716081"/>
                  <a:pt x="682517" y="697632"/>
                </a:cubicBezTo>
                <a:cubicBezTo>
                  <a:pt x="659883" y="680036"/>
                  <a:pt x="641899" y="656627"/>
                  <a:pt x="628567" y="627404"/>
                </a:cubicBezTo>
                <a:cubicBezTo>
                  <a:pt x="615234" y="598181"/>
                  <a:pt x="608413" y="562679"/>
                  <a:pt x="608103" y="520899"/>
                </a:cubicBezTo>
                <a:cubicBezTo>
                  <a:pt x="608684" y="467452"/>
                  <a:pt x="619614" y="414355"/>
                  <a:pt x="640892" y="361606"/>
                </a:cubicBezTo>
                <a:cubicBezTo>
                  <a:pt x="662169" y="308857"/>
                  <a:pt x="690307" y="259015"/>
                  <a:pt x="725305" y="212080"/>
                </a:cubicBezTo>
                <a:cubicBezTo>
                  <a:pt x="760187" y="165223"/>
                  <a:pt x="797859" y="123597"/>
                  <a:pt x="838321" y="87204"/>
                </a:cubicBezTo>
                <a:cubicBezTo>
                  <a:pt x="878784" y="50811"/>
                  <a:pt x="919247" y="21743"/>
                  <a:pt x="959709" y="0"/>
                </a:cubicBezTo>
                <a:close/>
                <a:moveTo>
                  <a:pt x="349747" y="0"/>
                </a:moveTo>
                <a:lnTo>
                  <a:pt x="429730" y="100459"/>
                </a:lnTo>
                <a:cubicBezTo>
                  <a:pt x="399893" y="149138"/>
                  <a:pt x="377262" y="192702"/>
                  <a:pt x="361837" y="231149"/>
                </a:cubicBezTo>
                <a:cubicBezTo>
                  <a:pt x="346413" y="269596"/>
                  <a:pt x="338662" y="306648"/>
                  <a:pt x="338584" y="342305"/>
                </a:cubicBezTo>
                <a:cubicBezTo>
                  <a:pt x="338391" y="372458"/>
                  <a:pt x="344824" y="403309"/>
                  <a:pt x="357886" y="434857"/>
                </a:cubicBezTo>
                <a:cubicBezTo>
                  <a:pt x="370947" y="466406"/>
                  <a:pt x="391798" y="501908"/>
                  <a:pt x="420440" y="541363"/>
                </a:cubicBezTo>
                <a:cubicBezTo>
                  <a:pt x="420207" y="570392"/>
                  <a:pt x="414626" y="597444"/>
                  <a:pt x="403697" y="622520"/>
                </a:cubicBezTo>
                <a:cubicBezTo>
                  <a:pt x="392767" y="647596"/>
                  <a:pt x="377884" y="669533"/>
                  <a:pt x="359048" y="688330"/>
                </a:cubicBezTo>
                <a:cubicBezTo>
                  <a:pt x="340251" y="707166"/>
                  <a:pt x="318314" y="722049"/>
                  <a:pt x="293238" y="732979"/>
                </a:cubicBezTo>
                <a:cubicBezTo>
                  <a:pt x="268162" y="743909"/>
                  <a:pt x="241110" y="749490"/>
                  <a:pt x="212081" y="749722"/>
                </a:cubicBezTo>
                <a:cubicBezTo>
                  <a:pt x="189408" y="749877"/>
                  <a:pt x="165921" y="745846"/>
                  <a:pt x="141620" y="737630"/>
                </a:cubicBezTo>
                <a:cubicBezTo>
                  <a:pt x="117319" y="729413"/>
                  <a:pt x="94297" y="716081"/>
                  <a:pt x="72554" y="697632"/>
                </a:cubicBezTo>
                <a:cubicBezTo>
                  <a:pt x="50811" y="680036"/>
                  <a:pt x="33371" y="656627"/>
                  <a:pt x="20232" y="627404"/>
                </a:cubicBezTo>
                <a:cubicBezTo>
                  <a:pt x="7093" y="598181"/>
                  <a:pt x="349" y="562679"/>
                  <a:pt x="0" y="520899"/>
                </a:cubicBezTo>
                <a:cubicBezTo>
                  <a:pt x="582" y="467452"/>
                  <a:pt x="11511" y="414355"/>
                  <a:pt x="32789" y="361606"/>
                </a:cubicBezTo>
                <a:cubicBezTo>
                  <a:pt x="54067" y="308857"/>
                  <a:pt x="82205" y="259015"/>
                  <a:pt x="117203" y="212080"/>
                </a:cubicBezTo>
                <a:cubicBezTo>
                  <a:pt x="151193" y="165223"/>
                  <a:pt x="188322" y="123597"/>
                  <a:pt x="228591" y="87204"/>
                </a:cubicBezTo>
                <a:cubicBezTo>
                  <a:pt x="268860" y="50811"/>
                  <a:pt x="309245" y="21743"/>
                  <a:pt x="3497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29022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646AE-525C-4E05-AC23-070AEB611B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A4E71-19A2-489E-A860-0F722BD39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324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578C3A-70B1-4CC3-B6DF-285E946033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1" y="0"/>
            <a:ext cx="89916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4BF960-82A5-4285-8E8D-3D38ABFF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2BFD9-E786-4CE8-B808-F14E6DDBFF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Voettekst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4FAA-B041-4107-9B51-26A8D1A19D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Rechthoek 6">
            <a:extLst>
              <a:ext uri="{FF2B5EF4-FFF2-40B4-BE49-F238E27FC236}">
                <a16:creationId xmlns:a16="http://schemas.microsoft.com/office/drawing/2014/main" id="{18BD1D03-02DC-41F4-B683-DD75602FC23A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97A97DD-ACFA-4032-B2B4-DE6E6DE74F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194198"/>
            <a:ext cx="7885510" cy="3456385"/>
          </a:xfrm>
        </p:spPr>
        <p:txBody>
          <a:bodyPr numCol="2" spcCol="720000"/>
          <a:lstStyle>
            <a:lvl1pPr marL="310500" indent="-310500">
              <a:spcBef>
                <a:spcPts val="1800"/>
              </a:spcBef>
              <a:buClr>
                <a:schemeClr val="accent4"/>
              </a:buClr>
              <a:buSzPct val="100000"/>
              <a:buFont typeface="+mj-lt"/>
              <a:buAutoNum type="arabicPeriod"/>
              <a:defRPr sz="2100" b="1">
                <a:latin typeface="+mj-lt"/>
              </a:defRPr>
            </a:lvl1pPr>
            <a:lvl2pPr marL="486000">
              <a:defRPr/>
            </a:lvl2pPr>
            <a:lvl3pPr marL="648000">
              <a:defRPr/>
            </a:lvl3pPr>
            <a:lvl4pPr marL="810000">
              <a:defRPr/>
            </a:lvl4pPr>
            <a:lvl5pPr marL="972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jds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DF5271-02F7-4C8C-AC86-45A1A87C4A62}"/>
              </a:ext>
            </a:extLst>
          </p:cNvPr>
          <p:cNvSpPr/>
          <p:nvPr userDrawn="1"/>
        </p:nvSpPr>
        <p:spPr>
          <a:xfrm>
            <a:off x="628650" y="1194199"/>
            <a:ext cx="7885510" cy="34563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222AB-A6A7-4BBD-AC26-A44C5027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B1B38-DEA4-4A55-809D-15E9FB606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Voettekst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0AB6F-A9C9-4374-960A-E309A5EFD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SmartArt Placeholder 11">
            <a:extLst>
              <a:ext uri="{FF2B5EF4-FFF2-40B4-BE49-F238E27FC236}">
                <a16:creationId xmlns:a16="http://schemas.microsoft.com/office/drawing/2014/main" id="{CA428AEB-76E8-4F1F-A696-CC90A0005457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>
          <a:xfrm>
            <a:off x="1795806" y="1484051"/>
            <a:ext cx="6575196" cy="216000"/>
          </a:xfrm>
        </p:spPr>
        <p:txBody>
          <a:bodyPr/>
          <a:lstStyle/>
          <a:p>
            <a:r>
              <a:rPr lang="nl-NL"/>
              <a:t>Klik op het pictogram om een SmartArt-graphic toe te voegen</a:t>
            </a:r>
            <a:endParaRPr lang="nl-BE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B6F23DDE-9419-4249-A153-DC47F37D8CE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21755" y="1770754"/>
            <a:ext cx="7700491" cy="2792454"/>
          </a:xfrm>
        </p:spPr>
        <p:txBody>
          <a:bodyPr/>
          <a:lstStyle/>
          <a:p>
            <a:r>
              <a:rPr lang="nl-NL"/>
              <a:t>Klik op het pictogram als u een tabel wilt toevoegen</a:t>
            </a:r>
            <a:endParaRPr lang="nl-BE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1A74B6-DD02-4BC3-A81B-F28A17EBC5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95806" y="2130635"/>
            <a:ext cx="797718" cy="216000"/>
          </a:xfrm>
          <a:prstGeom prst="roundRect">
            <a:avLst>
              <a:gd name="adj" fmla="val 9167"/>
            </a:avLst>
          </a:prstGeom>
          <a:solidFill>
            <a:schemeClr val="accent4"/>
          </a:solidFill>
        </p:spPr>
        <p:txBody>
          <a:bodyPr wrap="square" lIns="72000" tIns="72000" rIns="72000" bIns="72000" anchor="ctr">
            <a:no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388766CC-1C6B-4250-BC09-5F5E195A8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5806" y="3081454"/>
            <a:ext cx="797718" cy="216000"/>
          </a:xfrm>
          <a:prstGeom prst="roundRect">
            <a:avLst>
              <a:gd name="adj" fmla="val 9167"/>
            </a:avLst>
          </a:prstGeom>
          <a:solidFill>
            <a:schemeClr val="accent2"/>
          </a:solidFill>
        </p:spPr>
        <p:txBody>
          <a:bodyPr wrap="square" lIns="72000" tIns="72000" rIns="72000" bIns="72000" anchor="ctr">
            <a:no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8441DAEC-D24A-4E24-A402-1CC4710808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95806" y="4004854"/>
            <a:ext cx="797718" cy="216000"/>
          </a:xfrm>
          <a:prstGeom prst="roundRect">
            <a:avLst>
              <a:gd name="adj" fmla="val 9167"/>
            </a:avLst>
          </a:prstGeom>
          <a:solidFill>
            <a:schemeClr val="accent1"/>
          </a:solidFill>
        </p:spPr>
        <p:txBody>
          <a:bodyPr wrap="square" lIns="72000" tIns="72000" rIns="72000" bIns="72000" anchor="ctr">
            <a:noAutofit/>
          </a:bodyPr>
          <a:lstStyle>
            <a:lvl1pPr algn="ctr"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6C7B9BF-9096-4141-900E-0C07FD04B63E}"/>
              </a:ext>
            </a:extLst>
          </p:cNvPr>
          <p:cNvSpPr>
            <a:spLocks noGrp="1" noChangeAspect="1"/>
          </p:cNvSpPr>
          <p:nvPr>
            <p:ph type="body" sz="quarter" idx="17"/>
          </p:nvPr>
        </p:nvSpPr>
        <p:spPr>
          <a:xfrm>
            <a:off x="3667575" y="1854811"/>
            <a:ext cx="670917" cy="767648"/>
          </a:xfrm>
          <a:custGeom>
            <a:avLst/>
            <a:gdLst>
              <a:gd name="connsiteX0" fmla="*/ 162767 w 889104"/>
              <a:gd name="connsiteY0" fmla="*/ 0 h 1017292"/>
              <a:gd name="connsiteX1" fmla="*/ 889104 w 889104"/>
              <a:gd name="connsiteY1" fmla="*/ 508168 h 1017292"/>
              <a:gd name="connsiteX2" fmla="*/ 160857 w 889104"/>
              <a:gd name="connsiteY2" fmla="*/ 1017292 h 1017292"/>
              <a:gd name="connsiteX3" fmla="*/ 0 w 889104"/>
              <a:gd name="connsiteY3" fmla="*/ 790908 h 1017292"/>
              <a:gd name="connsiteX4" fmla="*/ 403670 w 889104"/>
              <a:gd name="connsiteY4" fmla="*/ 508168 h 1017292"/>
              <a:gd name="connsiteX5" fmla="*/ 956 w 889104"/>
              <a:gd name="connsiteY5" fmla="*/ 226383 h 101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104" h="1017292">
                <a:moveTo>
                  <a:pt x="162767" y="0"/>
                </a:moveTo>
                <a:lnTo>
                  <a:pt x="889104" y="508168"/>
                </a:lnTo>
                <a:lnTo>
                  <a:pt x="160857" y="1017292"/>
                </a:lnTo>
                <a:lnTo>
                  <a:pt x="0" y="790908"/>
                </a:lnTo>
                <a:lnTo>
                  <a:pt x="403670" y="508168"/>
                </a:lnTo>
                <a:lnTo>
                  <a:pt x="956" y="2263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none" lIns="72000" tIns="72000" rIns="72000" bIns="72000" anchor="ctr">
            <a:noAutofit/>
          </a:bodyPr>
          <a:lstStyle>
            <a:lvl1pPr algn="ctr">
              <a:defRPr sz="105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B6A5EC07-BCB1-49B4-8C03-DA027A35A7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5806" y="1258949"/>
            <a:ext cx="391500" cy="184064"/>
          </a:xfrm>
          <a:prstGeom prst="roundRect">
            <a:avLst>
              <a:gd name="adj" fmla="val 9167"/>
            </a:avLst>
          </a:prstGeom>
          <a:solidFill>
            <a:schemeClr val="accent1"/>
          </a:solidFill>
        </p:spPr>
        <p:txBody>
          <a:bodyPr wrap="square" lIns="72000" tIns="72000" rIns="72000" bIns="72000" anchor="ctr">
            <a:noAutofit/>
          </a:bodyPr>
          <a:lstStyle>
            <a:lvl1pPr algn="ctr">
              <a:defRPr sz="105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jaar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0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365-9778-4C40-AA58-C17DCFF7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A015D-CC98-4ECA-BDBA-F0297C216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A5E5-BDF0-4E7D-803E-FE61AE47C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D95701-A0B9-4CE4-8280-12966CBFBB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194198"/>
            <a:ext cx="7885510" cy="3456385"/>
          </a:xfrm>
        </p:spPr>
        <p:txBody>
          <a:bodyPr/>
          <a:lstStyle>
            <a:lvl1pPr marL="297000" indent="-297000">
              <a:buSzPct val="114000"/>
              <a:buFontTx/>
              <a:buBlip>
                <a:blip r:embed="rId2"/>
              </a:buBlip>
              <a:defRPr sz="2100"/>
            </a:lvl1pPr>
            <a:lvl2pPr marL="486000">
              <a:defRPr/>
            </a:lvl2pPr>
            <a:lvl3pPr marL="648000">
              <a:defRPr/>
            </a:lvl3pPr>
            <a:lvl4pPr marL="810000">
              <a:defRPr/>
            </a:lvl4pPr>
            <a:lvl5pPr marL="972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Foto Code Shap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FA0B71D-8A8D-4470-A5F4-C62381A5019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30987" y="1507043"/>
            <a:ext cx="3483173" cy="1879997"/>
            <a:chOff x="5283199" y="2561298"/>
            <a:chExt cx="4282210" cy="2311266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9E1058-C866-4C03-AF09-B64706C4C549}"/>
                </a:ext>
              </a:extLst>
            </p:cNvPr>
            <p:cNvSpPr/>
            <p:nvPr/>
          </p:nvSpPr>
          <p:spPr>
            <a:xfrm>
              <a:off x="5283199" y="2561298"/>
              <a:ext cx="2773520" cy="2311266"/>
            </a:xfrm>
            <a:custGeom>
              <a:avLst/>
              <a:gdLst>
                <a:gd name="connsiteX0" fmla="*/ 2773520 w 2773520"/>
                <a:gd name="connsiteY0" fmla="*/ 141189 h 2311266"/>
                <a:gd name="connsiteX1" fmla="*/ 1983425 w 2773520"/>
                <a:gd name="connsiteY1" fmla="*/ 2311266 h 2311266"/>
                <a:gd name="connsiteX2" fmla="*/ 1596567 w 2773520"/>
                <a:gd name="connsiteY2" fmla="*/ 2170077 h 2311266"/>
                <a:gd name="connsiteX3" fmla="*/ 2386380 w 2773520"/>
                <a:gd name="connsiteY3" fmla="*/ 0 h 2311266"/>
                <a:gd name="connsiteX4" fmla="*/ 2773520 w 2773520"/>
                <a:gd name="connsiteY4" fmla="*/ 141189 h 2311266"/>
                <a:gd name="connsiteX5" fmla="*/ 1073603 w 2773520"/>
                <a:gd name="connsiteY5" fmla="*/ 497268 h 2311266"/>
                <a:gd name="connsiteX6" fmla="*/ 1312777 w 2773520"/>
                <a:gd name="connsiteY6" fmla="*/ 831886 h 2311266"/>
                <a:gd name="connsiteX7" fmla="*/ 717523 w 2773520"/>
                <a:gd name="connsiteY7" fmla="*/ 1248394 h 2311266"/>
                <a:gd name="connsiteX8" fmla="*/ 1314189 w 2773520"/>
                <a:gd name="connsiteY8" fmla="*/ 1666314 h 2311266"/>
                <a:gd name="connsiteX9" fmla="*/ 1076426 w 2773520"/>
                <a:gd name="connsiteY9" fmla="*/ 2000933 h 2311266"/>
                <a:gd name="connsiteX10" fmla="*/ 0 w 2773520"/>
                <a:gd name="connsiteY10" fmla="*/ 1248394 h 2311266"/>
                <a:gd name="connsiteX11" fmla="*/ 1073603 w 2773520"/>
                <a:gd name="connsiteY11" fmla="*/ 497268 h 231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3520" h="2311266">
                  <a:moveTo>
                    <a:pt x="2773520" y="141189"/>
                  </a:moveTo>
                  <a:lnTo>
                    <a:pt x="1983425" y="2311266"/>
                  </a:lnTo>
                  <a:lnTo>
                    <a:pt x="1596567" y="2170077"/>
                  </a:lnTo>
                  <a:lnTo>
                    <a:pt x="2386380" y="0"/>
                  </a:lnTo>
                  <a:lnTo>
                    <a:pt x="2773520" y="141189"/>
                  </a:lnTo>
                  <a:close/>
                  <a:moveTo>
                    <a:pt x="1073603" y="497268"/>
                  </a:moveTo>
                  <a:lnTo>
                    <a:pt x="1312777" y="831886"/>
                  </a:lnTo>
                  <a:lnTo>
                    <a:pt x="717523" y="1248394"/>
                  </a:lnTo>
                  <a:lnTo>
                    <a:pt x="1314189" y="1666314"/>
                  </a:lnTo>
                  <a:lnTo>
                    <a:pt x="1076426" y="2000933"/>
                  </a:lnTo>
                  <a:lnTo>
                    <a:pt x="0" y="1248394"/>
                  </a:lnTo>
                  <a:lnTo>
                    <a:pt x="1073603" y="497268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8E1EB3-419F-4F98-AF8B-5CC9CE565401}"/>
                </a:ext>
              </a:extLst>
            </p:cNvPr>
            <p:cNvSpPr/>
            <p:nvPr/>
          </p:nvSpPr>
          <p:spPr>
            <a:xfrm>
              <a:off x="8251220" y="3044141"/>
              <a:ext cx="1314189" cy="1503664"/>
            </a:xfrm>
            <a:custGeom>
              <a:avLst/>
              <a:gdLst>
                <a:gd name="connsiteX0" fmla="*/ 0 w 1314189"/>
                <a:gd name="connsiteY0" fmla="*/ 1169046 h 1503664"/>
                <a:gd name="connsiteX1" fmla="*/ 596666 w 1314189"/>
                <a:gd name="connsiteY1" fmla="*/ 751126 h 1503664"/>
                <a:gd name="connsiteX2" fmla="*/ 1412 w 1314189"/>
                <a:gd name="connsiteY2" fmla="*/ 334618 h 1503664"/>
                <a:gd name="connsiteX3" fmla="*/ 240586 w 1314189"/>
                <a:gd name="connsiteY3" fmla="*/ 0 h 1503664"/>
                <a:gd name="connsiteX4" fmla="*/ 1314189 w 1314189"/>
                <a:gd name="connsiteY4" fmla="*/ 751126 h 1503664"/>
                <a:gd name="connsiteX5" fmla="*/ 237763 w 1314189"/>
                <a:gd name="connsiteY5" fmla="*/ 1503665 h 15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189" h="1503664">
                  <a:moveTo>
                    <a:pt x="0" y="1169046"/>
                  </a:moveTo>
                  <a:lnTo>
                    <a:pt x="596666" y="751126"/>
                  </a:lnTo>
                  <a:lnTo>
                    <a:pt x="1412" y="334618"/>
                  </a:lnTo>
                  <a:lnTo>
                    <a:pt x="240586" y="0"/>
                  </a:lnTo>
                  <a:lnTo>
                    <a:pt x="1314189" y="751126"/>
                  </a:lnTo>
                  <a:lnTo>
                    <a:pt x="237763" y="1503665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FFC41D3-74EC-4786-913E-170737D7DD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36774" y="787468"/>
            <a:ext cx="2893749" cy="3422201"/>
          </a:xfrm>
          <a:custGeom>
            <a:avLst/>
            <a:gdLst>
              <a:gd name="connsiteX0" fmla="*/ 730069 w 3858332"/>
              <a:gd name="connsiteY0" fmla="*/ 0 h 4562935"/>
              <a:gd name="connsiteX1" fmla="*/ 2483194 w 3858332"/>
              <a:gd name="connsiteY1" fmla="*/ 1226541 h 4562935"/>
              <a:gd name="connsiteX2" fmla="*/ 1723825 w 3858332"/>
              <a:gd name="connsiteY2" fmla="*/ 3312972 h 4562935"/>
              <a:gd name="connsiteX3" fmla="*/ 2143388 w 3858332"/>
              <a:gd name="connsiteY3" fmla="*/ 3466097 h 4562935"/>
              <a:gd name="connsiteX4" fmla="*/ 2862229 w 3858332"/>
              <a:gd name="connsiteY4" fmla="*/ 1491726 h 4562935"/>
              <a:gd name="connsiteX5" fmla="*/ 3264711 w 3858332"/>
              <a:gd name="connsiteY5" fmla="*/ 1773315 h 4562935"/>
              <a:gd name="connsiteX6" fmla="*/ 3212754 w 3858332"/>
              <a:gd name="connsiteY6" fmla="*/ 1846005 h 4562935"/>
              <a:gd name="connsiteX7" fmla="*/ 3858332 w 3858332"/>
              <a:gd name="connsiteY7" fmla="*/ 2297725 h 4562935"/>
              <a:gd name="connsiteX8" fmla="*/ 3211223 w 3858332"/>
              <a:gd name="connsiteY8" fmla="*/ 2750976 h 4562935"/>
              <a:gd name="connsiteX9" fmla="*/ 3245106 w 3858332"/>
              <a:gd name="connsiteY9" fmla="*/ 2798662 h 4562935"/>
              <a:gd name="connsiteX10" fmla="*/ 721502 w 3858332"/>
              <a:gd name="connsiteY10" fmla="*/ 4562935 h 4562935"/>
              <a:gd name="connsiteX11" fmla="*/ 0 w 3858332"/>
              <a:gd name="connsiteY11" fmla="*/ 3547520 h 4562935"/>
              <a:gd name="connsiteX12" fmla="*/ 877975 w 3858332"/>
              <a:gd name="connsiteY12" fmla="*/ 2932564 h 4562935"/>
              <a:gd name="connsiteX13" fmla="*/ 1159711 w 3858332"/>
              <a:gd name="connsiteY13" fmla="*/ 3129528 h 4562935"/>
              <a:gd name="connsiteX14" fmla="*/ 1417574 w 3858332"/>
              <a:gd name="connsiteY14" fmla="*/ 2766621 h 4562935"/>
              <a:gd name="connsiteX15" fmla="*/ 1266234 w 3858332"/>
              <a:gd name="connsiteY15" fmla="*/ 2660618 h 4562935"/>
              <a:gd name="connsiteX16" fmla="*/ 1810608 w 3858332"/>
              <a:gd name="connsiteY16" fmla="*/ 2279324 h 4562935"/>
              <a:gd name="connsiteX17" fmla="*/ 1314865 w 3858332"/>
              <a:gd name="connsiteY17" fmla="*/ 1932445 h 4562935"/>
              <a:gd name="connsiteX18" fmla="*/ 1416043 w 3858332"/>
              <a:gd name="connsiteY18" fmla="*/ 1861649 h 4562935"/>
              <a:gd name="connsiteX19" fmla="*/ 1156649 w 3858332"/>
              <a:gd name="connsiteY19" fmla="*/ 1498743 h 4562935"/>
              <a:gd name="connsiteX20" fmla="*/ 925829 w 3858332"/>
              <a:gd name="connsiteY20" fmla="*/ 1660231 h 4562935"/>
              <a:gd name="connsiteX21" fmla="*/ 4285 w 3858332"/>
              <a:gd name="connsiteY21" fmla="*/ 1015413 h 456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58332" h="4562935">
                <a:moveTo>
                  <a:pt x="730069" y="0"/>
                </a:moveTo>
                <a:lnTo>
                  <a:pt x="2483194" y="1226541"/>
                </a:lnTo>
                <a:lnTo>
                  <a:pt x="1723825" y="3312972"/>
                </a:lnTo>
                <a:lnTo>
                  <a:pt x="2143388" y="3466097"/>
                </a:lnTo>
                <a:lnTo>
                  <a:pt x="2862229" y="1491726"/>
                </a:lnTo>
                <a:lnTo>
                  <a:pt x="3264711" y="1773315"/>
                </a:lnTo>
                <a:lnTo>
                  <a:pt x="3212754" y="1846005"/>
                </a:lnTo>
                <a:lnTo>
                  <a:pt x="3858332" y="2297725"/>
                </a:lnTo>
                <a:lnTo>
                  <a:pt x="3211223" y="2750976"/>
                </a:lnTo>
                <a:lnTo>
                  <a:pt x="3245106" y="2798662"/>
                </a:lnTo>
                <a:lnTo>
                  <a:pt x="721502" y="4562935"/>
                </a:lnTo>
                <a:lnTo>
                  <a:pt x="0" y="3547520"/>
                </a:lnTo>
                <a:lnTo>
                  <a:pt x="877975" y="2932564"/>
                </a:lnTo>
                <a:lnTo>
                  <a:pt x="1159711" y="3129528"/>
                </a:lnTo>
                <a:lnTo>
                  <a:pt x="1417574" y="2766621"/>
                </a:lnTo>
                <a:lnTo>
                  <a:pt x="1266234" y="2660618"/>
                </a:lnTo>
                <a:lnTo>
                  <a:pt x="1810608" y="2279324"/>
                </a:lnTo>
                <a:lnTo>
                  <a:pt x="1314865" y="1932445"/>
                </a:lnTo>
                <a:lnTo>
                  <a:pt x="1416043" y="1861649"/>
                </a:lnTo>
                <a:lnTo>
                  <a:pt x="1156649" y="1498743"/>
                </a:lnTo>
                <a:lnTo>
                  <a:pt x="925829" y="1660231"/>
                </a:lnTo>
                <a:lnTo>
                  <a:pt x="4285" y="1015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pic>
        <p:nvPicPr>
          <p:cNvPr id="8" name="Picture 7" hidden="1">
            <a:extLst>
              <a:ext uri="{FF2B5EF4-FFF2-40B4-BE49-F238E27FC236}">
                <a16:creationId xmlns:a16="http://schemas.microsoft.com/office/drawing/2014/main" id="{58B05817-F3FA-46BB-B9B1-0872F0D69B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889" y="746935"/>
            <a:ext cx="5171469" cy="4396565"/>
          </a:xfrm>
          <a:prstGeom prst="rect">
            <a:avLst/>
          </a:prstGeom>
        </p:spPr>
      </p:pic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5AB06CC-800E-4C2D-A84E-6F1C3E1F246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9954" y="1194197"/>
            <a:ext cx="3679157" cy="3438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4" name="Tijdelijke aanduiding voor tekst 9">
            <a:extLst>
              <a:ext uri="{FF2B5EF4-FFF2-40B4-BE49-F238E27FC236}">
                <a16:creationId xmlns:a16="http://schemas.microsoft.com/office/drawing/2014/main" id="{6697E777-8604-42A9-8F0B-02333D626B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460" y="276225"/>
            <a:ext cx="3680100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8F964ED-5909-49F8-8F47-BD3F0E493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36801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6" name="Tijdelijke aanduiding voor voettekst 4">
            <a:extLst>
              <a:ext uri="{FF2B5EF4-FFF2-40B4-BE49-F238E27FC236}">
                <a16:creationId xmlns:a16="http://schemas.microsoft.com/office/drawing/2014/main" id="{3732EE75-B596-422D-B820-F77A1E69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17" name="Tijdelijke aanduiding voor dianummer 5">
            <a:extLst>
              <a:ext uri="{FF2B5EF4-FFF2-40B4-BE49-F238E27FC236}">
                <a16:creationId xmlns:a16="http://schemas.microsoft.com/office/drawing/2014/main" id="{6C3ACB0A-EF63-4EFC-8237-EC902A9A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17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t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floor&#10;&#10;Description automatically generated">
            <a:extLst>
              <a:ext uri="{FF2B5EF4-FFF2-40B4-BE49-F238E27FC236}">
                <a16:creationId xmlns:a16="http://schemas.microsoft.com/office/drawing/2014/main" id="{683ED076-46D5-42D9-91B0-E0C40ECCFC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64592" y="1"/>
            <a:ext cx="9002328" cy="514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52542C1-CDF9-42AF-9ED9-D440E3D3E8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92952" y="1920973"/>
            <a:ext cx="4323322" cy="1733450"/>
            <a:chOff x="5283199" y="2561298"/>
            <a:chExt cx="5764429" cy="231126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2D1342-C18C-40BB-912C-F86D1E706C6F}"/>
                </a:ext>
              </a:extLst>
            </p:cNvPr>
            <p:cNvSpPr/>
            <p:nvPr/>
          </p:nvSpPr>
          <p:spPr>
            <a:xfrm>
              <a:off x="5283199" y="2561298"/>
              <a:ext cx="2773520" cy="2311266"/>
            </a:xfrm>
            <a:custGeom>
              <a:avLst/>
              <a:gdLst>
                <a:gd name="connsiteX0" fmla="*/ 2773520 w 2773520"/>
                <a:gd name="connsiteY0" fmla="*/ 141189 h 2311266"/>
                <a:gd name="connsiteX1" fmla="*/ 1983425 w 2773520"/>
                <a:gd name="connsiteY1" fmla="*/ 2311266 h 2311266"/>
                <a:gd name="connsiteX2" fmla="*/ 1596567 w 2773520"/>
                <a:gd name="connsiteY2" fmla="*/ 2170077 h 2311266"/>
                <a:gd name="connsiteX3" fmla="*/ 2386380 w 2773520"/>
                <a:gd name="connsiteY3" fmla="*/ 0 h 2311266"/>
                <a:gd name="connsiteX4" fmla="*/ 2773520 w 2773520"/>
                <a:gd name="connsiteY4" fmla="*/ 141189 h 2311266"/>
                <a:gd name="connsiteX5" fmla="*/ 1073603 w 2773520"/>
                <a:gd name="connsiteY5" fmla="*/ 497268 h 2311266"/>
                <a:gd name="connsiteX6" fmla="*/ 1312777 w 2773520"/>
                <a:gd name="connsiteY6" fmla="*/ 831886 h 2311266"/>
                <a:gd name="connsiteX7" fmla="*/ 717523 w 2773520"/>
                <a:gd name="connsiteY7" fmla="*/ 1248394 h 2311266"/>
                <a:gd name="connsiteX8" fmla="*/ 1314189 w 2773520"/>
                <a:gd name="connsiteY8" fmla="*/ 1666314 h 2311266"/>
                <a:gd name="connsiteX9" fmla="*/ 1076426 w 2773520"/>
                <a:gd name="connsiteY9" fmla="*/ 2000933 h 2311266"/>
                <a:gd name="connsiteX10" fmla="*/ 0 w 2773520"/>
                <a:gd name="connsiteY10" fmla="*/ 1248394 h 2311266"/>
                <a:gd name="connsiteX11" fmla="*/ 1073603 w 2773520"/>
                <a:gd name="connsiteY11" fmla="*/ 497268 h 231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3520" h="2311266">
                  <a:moveTo>
                    <a:pt x="2773520" y="141189"/>
                  </a:moveTo>
                  <a:lnTo>
                    <a:pt x="1983425" y="2311266"/>
                  </a:lnTo>
                  <a:lnTo>
                    <a:pt x="1596567" y="2170077"/>
                  </a:lnTo>
                  <a:lnTo>
                    <a:pt x="2386380" y="0"/>
                  </a:lnTo>
                  <a:lnTo>
                    <a:pt x="2773520" y="141189"/>
                  </a:lnTo>
                  <a:close/>
                  <a:moveTo>
                    <a:pt x="1073603" y="497268"/>
                  </a:moveTo>
                  <a:lnTo>
                    <a:pt x="1312777" y="831886"/>
                  </a:lnTo>
                  <a:lnTo>
                    <a:pt x="717523" y="1248394"/>
                  </a:lnTo>
                  <a:lnTo>
                    <a:pt x="1314189" y="1666314"/>
                  </a:lnTo>
                  <a:lnTo>
                    <a:pt x="1076426" y="2000933"/>
                  </a:lnTo>
                  <a:lnTo>
                    <a:pt x="0" y="1248394"/>
                  </a:lnTo>
                  <a:lnTo>
                    <a:pt x="1073603" y="497268"/>
                  </a:lnTo>
                  <a:close/>
                </a:path>
              </a:pathLst>
            </a:custGeom>
            <a:solidFill>
              <a:srgbClr val="FFF000"/>
            </a:solidFill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405EE2-60D1-4C7A-A4B5-697C34C849EF}"/>
                </a:ext>
              </a:extLst>
            </p:cNvPr>
            <p:cNvSpPr/>
            <p:nvPr/>
          </p:nvSpPr>
          <p:spPr>
            <a:xfrm>
              <a:off x="9733439" y="2965098"/>
              <a:ext cx="1314189" cy="1503664"/>
            </a:xfrm>
            <a:custGeom>
              <a:avLst/>
              <a:gdLst>
                <a:gd name="connsiteX0" fmla="*/ 0 w 1314189"/>
                <a:gd name="connsiteY0" fmla="*/ 1169046 h 1503664"/>
                <a:gd name="connsiteX1" fmla="*/ 596666 w 1314189"/>
                <a:gd name="connsiteY1" fmla="*/ 751126 h 1503664"/>
                <a:gd name="connsiteX2" fmla="*/ 1412 w 1314189"/>
                <a:gd name="connsiteY2" fmla="*/ 334618 h 1503664"/>
                <a:gd name="connsiteX3" fmla="*/ 240586 w 1314189"/>
                <a:gd name="connsiteY3" fmla="*/ 0 h 1503664"/>
                <a:gd name="connsiteX4" fmla="*/ 1314189 w 1314189"/>
                <a:gd name="connsiteY4" fmla="*/ 751126 h 1503664"/>
                <a:gd name="connsiteX5" fmla="*/ 237763 w 1314189"/>
                <a:gd name="connsiteY5" fmla="*/ 1503665 h 15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189" h="1503664">
                  <a:moveTo>
                    <a:pt x="0" y="1169046"/>
                  </a:moveTo>
                  <a:lnTo>
                    <a:pt x="596666" y="751126"/>
                  </a:lnTo>
                  <a:lnTo>
                    <a:pt x="1412" y="334618"/>
                  </a:lnTo>
                  <a:lnTo>
                    <a:pt x="240586" y="0"/>
                  </a:lnTo>
                  <a:lnTo>
                    <a:pt x="1314189" y="751126"/>
                  </a:lnTo>
                  <a:lnTo>
                    <a:pt x="237763" y="1503665"/>
                  </a:lnTo>
                  <a:close/>
                </a:path>
              </a:pathLst>
            </a:custGeom>
            <a:solidFill>
              <a:srgbClr val="FFF000"/>
            </a:solidFill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hthoek 6">
            <a:extLst>
              <a:ext uri="{FF2B5EF4-FFF2-40B4-BE49-F238E27FC236}">
                <a16:creationId xmlns:a16="http://schemas.microsoft.com/office/drawing/2014/main" id="{46866368-110F-436E-9B2D-DE05977BE19D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A1FC-C9B7-4EF4-8B3E-17882137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42" y="943585"/>
            <a:ext cx="3150223" cy="15539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C235BE3-1A57-42B0-A76A-CBCC5A5CB6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474" y="3867392"/>
            <a:ext cx="3111591" cy="78319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EF43F9-C1BE-4A9F-B44B-5A3FC35C4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2" y="2515954"/>
            <a:ext cx="3150223" cy="109180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4F5F55EB-E944-4493-A42E-018FBF0C7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75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t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8B8AE1-9A59-46A6-B320-FCC9A25927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592" y="0"/>
            <a:ext cx="8979408" cy="5143500"/>
          </a:xfrm>
          <a:prstGeom prst="rect">
            <a:avLst/>
          </a:prstGeom>
        </p:spPr>
      </p:pic>
      <p:sp>
        <p:nvSpPr>
          <p:cNvPr id="14" name="Rechthoek 6">
            <a:extLst>
              <a:ext uri="{FF2B5EF4-FFF2-40B4-BE49-F238E27FC236}">
                <a16:creationId xmlns:a16="http://schemas.microsoft.com/office/drawing/2014/main" id="{46866368-110F-436E-9B2D-DE05977BE19D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A1FC-C9B7-4EF4-8B3E-17882137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8050" y="943585"/>
            <a:ext cx="5066110" cy="292380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r">
              <a:lnSpc>
                <a:spcPct val="100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pic>
        <p:nvPicPr>
          <p:cNvPr id="18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4D4B9F4-C9B4-4C0C-B2A0-4661A88B71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276" y="4199916"/>
            <a:ext cx="1953884" cy="491794"/>
          </a:xfrm>
          <a:prstGeom prst="rect">
            <a:avLst/>
          </a:prstGeom>
        </p:spPr>
      </p:pic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55FA1061-F3D8-483D-9603-1D6EF0815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9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refda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0F16B-3555-4DBB-1EE4-A3FEC2BEB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Voettekst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383F-6D40-CE24-B150-C46D0F8FA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BC51C3F-D1F9-3AF0-E386-A2AB8DE458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2" y="448541"/>
            <a:ext cx="8088416" cy="42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bg>
      <p:bgPr>
        <a:solidFill>
          <a:srgbClr val="FFE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FEADFD0C-1342-4DBE-BBA6-0F8B8EB40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05684A5A-EFC0-4F17-B1FF-0499C8B9D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3F217-AF92-E8F1-9BAE-53CB66EABFC7}"/>
              </a:ext>
            </a:extLst>
          </p:cNvPr>
          <p:cNvSpPr txBox="1"/>
          <p:nvPr userDrawn="1"/>
        </p:nvSpPr>
        <p:spPr>
          <a:xfrm>
            <a:off x="2000250" y="3061625"/>
            <a:ext cx="6238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350"/>
              <a:t>Deze presentatie werd opgemaakt door Digitaal Vlaanderen.</a:t>
            </a:r>
          </a:p>
          <a:p>
            <a:r>
              <a:rPr lang="nl-NL" sz="1350"/>
              <a:t>Het is niet toegestaan om de inhoud van deze presentatie in welke vorm en/of op welke wijze dan ook te verspreiden, te publiceren of te hergebruiken zonder nadrukkelijke toestemming van de auteur.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F03561-D5E3-BED0-D80B-3F242A7DB8AB}"/>
              </a:ext>
            </a:extLst>
          </p:cNvPr>
          <p:cNvSpPr/>
          <p:nvPr/>
        </p:nvSpPr>
        <p:spPr>
          <a:xfrm>
            <a:off x="0" y="2571750"/>
            <a:ext cx="1865353" cy="1879997"/>
          </a:xfrm>
          <a:custGeom>
            <a:avLst/>
            <a:gdLst>
              <a:gd name="connsiteX0" fmla="*/ 643508 w 2487137"/>
              <a:gd name="connsiteY0" fmla="*/ 539308 h 2506662"/>
              <a:gd name="connsiteX1" fmla="*/ 902902 w 2487137"/>
              <a:gd name="connsiteY1" fmla="*/ 902214 h 2506662"/>
              <a:gd name="connsiteX2" fmla="*/ 257325 w 2487137"/>
              <a:gd name="connsiteY2" fmla="*/ 1353934 h 2506662"/>
              <a:gd name="connsiteX3" fmla="*/ 904433 w 2487137"/>
              <a:gd name="connsiteY3" fmla="*/ 1807186 h 2506662"/>
              <a:gd name="connsiteX4" fmla="*/ 646570 w 2487137"/>
              <a:gd name="connsiteY4" fmla="*/ 2170093 h 2506662"/>
              <a:gd name="connsiteX5" fmla="*/ 0 w 2487137"/>
              <a:gd name="connsiteY5" fmla="*/ 1718071 h 2506662"/>
              <a:gd name="connsiteX6" fmla="*/ 0 w 2487137"/>
              <a:gd name="connsiteY6" fmla="*/ 989526 h 2506662"/>
              <a:gd name="connsiteX7" fmla="*/ 2067268 w 2487137"/>
              <a:gd name="connsiteY7" fmla="*/ 0 h 2506662"/>
              <a:gd name="connsiteX8" fmla="*/ 2487137 w 2487137"/>
              <a:gd name="connsiteY8" fmla="*/ 153125 h 2506662"/>
              <a:gd name="connsiteX9" fmla="*/ 1630247 w 2487137"/>
              <a:gd name="connsiteY9" fmla="*/ 2506662 h 2506662"/>
              <a:gd name="connsiteX10" fmla="*/ 1210684 w 2487137"/>
              <a:gd name="connsiteY10" fmla="*/ 2353537 h 250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7137" h="2506662">
                <a:moveTo>
                  <a:pt x="643508" y="539308"/>
                </a:moveTo>
                <a:lnTo>
                  <a:pt x="902902" y="902214"/>
                </a:lnTo>
                <a:lnTo>
                  <a:pt x="257325" y="1353934"/>
                </a:lnTo>
                <a:lnTo>
                  <a:pt x="904433" y="1807186"/>
                </a:lnTo>
                <a:lnTo>
                  <a:pt x="646570" y="2170093"/>
                </a:lnTo>
                <a:lnTo>
                  <a:pt x="0" y="1718071"/>
                </a:lnTo>
                <a:lnTo>
                  <a:pt x="0" y="989526"/>
                </a:lnTo>
                <a:close/>
                <a:moveTo>
                  <a:pt x="2067268" y="0"/>
                </a:moveTo>
                <a:lnTo>
                  <a:pt x="2487137" y="153125"/>
                </a:lnTo>
                <a:lnTo>
                  <a:pt x="1630247" y="2506662"/>
                </a:lnTo>
                <a:lnTo>
                  <a:pt x="1210684" y="2353537"/>
                </a:lnTo>
                <a:close/>
              </a:path>
            </a:pathLst>
          </a:custGeom>
          <a:solidFill>
            <a:schemeClr val="bg1"/>
          </a:solidFill>
          <a:ln w="282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350" b="0" i="0" u="none" strike="noStrike" kern="1200" cap="none" spc="0" normalizeH="0" baseline="0" noProof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F6993A-7F2C-3DA8-AC38-98EECFC131FD}"/>
              </a:ext>
            </a:extLst>
          </p:cNvPr>
          <p:cNvSpPr/>
          <p:nvPr/>
        </p:nvSpPr>
        <p:spPr>
          <a:xfrm>
            <a:off x="8473440" y="2964496"/>
            <a:ext cx="670560" cy="1223090"/>
          </a:xfrm>
          <a:custGeom>
            <a:avLst/>
            <a:gdLst>
              <a:gd name="connsiteX0" fmla="*/ 260925 w 894080"/>
              <a:gd name="connsiteY0" fmla="*/ 0 h 1630786"/>
              <a:gd name="connsiteX1" fmla="*/ 894080 w 894080"/>
              <a:gd name="connsiteY1" fmla="*/ 442975 h 1630786"/>
              <a:gd name="connsiteX2" fmla="*/ 894080 w 894080"/>
              <a:gd name="connsiteY2" fmla="*/ 1186002 h 1630786"/>
              <a:gd name="connsiteX3" fmla="*/ 257864 w 894080"/>
              <a:gd name="connsiteY3" fmla="*/ 1630786 h 1630786"/>
              <a:gd name="connsiteX4" fmla="*/ 0 w 894080"/>
              <a:gd name="connsiteY4" fmla="*/ 1267878 h 1630786"/>
              <a:gd name="connsiteX5" fmla="*/ 647109 w 894080"/>
              <a:gd name="connsiteY5" fmla="*/ 814627 h 1630786"/>
              <a:gd name="connsiteX6" fmla="*/ 1531 w 894080"/>
              <a:gd name="connsiteY6" fmla="*/ 362907 h 163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30786">
                <a:moveTo>
                  <a:pt x="260925" y="0"/>
                </a:moveTo>
                <a:lnTo>
                  <a:pt x="894080" y="442975"/>
                </a:lnTo>
                <a:lnTo>
                  <a:pt x="894080" y="1186002"/>
                </a:lnTo>
                <a:lnTo>
                  <a:pt x="257864" y="1630786"/>
                </a:lnTo>
                <a:lnTo>
                  <a:pt x="0" y="1267878"/>
                </a:lnTo>
                <a:lnTo>
                  <a:pt x="647109" y="814627"/>
                </a:lnTo>
                <a:lnTo>
                  <a:pt x="1531" y="362907"/>
                </a:lnTo>
                <a:close/>
              </a:path>
            </a:pathLst>
          </a:custGeom>
          <a:solidFill>
            <a:schemeClr val="bg1"/>
          </a:solidFill>
          <a:ln w="282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350" b="0" i="0" u="none" strike="noStrike" kern="1200" cap="none" spc="0" normalizeH="0" baseline="0" noProof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6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47D6E984-9E7D-4BA3-B3F3-986CC7F1D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869AC77-F5E2-4205-93FD-B5CEDCE245C5}"/>
              </a:ext>
            </a:extLst>
          </p:cNvPr>
          <p:cNvSpPr/>
          <p:nvPr userDrawn="1"/>
        </p:nvSpPr>
        <p:spPr>
          <a:xfrm>
            <a:off x="0" y="1"/>
            <a:ext cx="6178217" cy="5143499"/>
          </a:xfrm>
          <a:custGeom>
            <a:avLst/>
            <a:gdLst>
              <a:gd name="connsiteX0" fmla="*/ 0 w 8237622"/>
              <a:gd name="connsiteY0" fmla="*/ 0 h 6857999"/>
              <a:gd name="connsiteX1" fmla="*/ 5883438 w 8237622"/>
              <a:gd name="connsiteY1" fmla="*/ 0 h 6857999"/>
              <a:gd name="connsiteX2" fmla="*/ 8237622 w 8237622"/>
              <a:gd name="connsiteY2" fmla="*/ 6857999 h 6857999"/>
              <a:gd name="connsiteX3" fmla="*/ 0 w 823762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622" h="6857999">
                <a:moveTo>
                  <a:pt x="0" y="0"/>
                </a:moveTo>
                <a:lnTo>
                  <a:pt x="5883438" y="0"/>
                </a:lnTo>
                <a:lnTo>
                  <a:pt x="823762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24B98A-4944-4791-8FF5-6261333FF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12640" y="178"/>
            <a:ext cx="4731360" cy="5143322"/>
          </a:xfrm>
          <a:custGeom>
            <a:avLst/>
            <a:gdLst>
              <a:gd name="connsiteX0" fmla="*/ 0 w 6308480"/>
              <a:gd name="connsiteY0" fmla="*/ 0 h 6857762"/>
              <a:gd name="connsiteX1" fmla="*/ 6300924 w 6308480"/>
              <a:gd name="connsiteY1" fmla="*/ 2727 h 6857762"/>
              <a:gd name="connsiteX2" fmla="*/ 6308480 w 6308480"/>
              <a:gd name="connsiteY2" fmla="*/ 6857762 h 6857762"/>
              <a:gd name="connsiteX3" fmla="*/ 2354102 w 6308480"/>
              <a:gd name="connsiteY3" fmla="*/ 6857762 h 685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8480" h="6857762">
                <a:moveTo>
                  <a:pt x="0" y="0"/>
                </a:moveTo>
                <a:lnTo>
                  <a:pt x="6300924" y="2727"/>
                </a:lnTo>
                <a:cubicBezTo>
                  <a:pt x="6303442" y="2283102"/>
                  <a:pt x="6305962" y="4577387"/>
                  <a:pt x="6308480" y="6857762"/>
                </a:cubicBezTo>
                <a:lnTo>
                  <a:pt x="2354102" y="6857762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901EBF6-9C92-4604-B424-1D155695A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474" y="3735788"/>
            <a:ext cx="4032513" cy="1014986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AA6B26EB-8EC5-48E2-BD48-A8DC394BE7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842" y="943585"/>
            <a:ext cx="3942159" cy="15539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nl-NL"/>
              <a:t>Titel</a:t>
            </a:r>
            <a:endParaRPr lang="nl-BE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182A54-4BEE-4AF0-9435-44D036032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42" y="2515954"/>
            <a:ext cx="3942159" cy="109180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8013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076325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04787"/>
            <a:ext cx="5111750" cy="49387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81135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9" y="4025503"/>
            <a:ext cx="5486401" cy="60364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5"/>
              </a:spcBef>
              <a:buSzTx/>
              <a:buFontTx/>
              <a:buNone/>
              <a:defRPr sz="1050"/>
            </a:lvl1pPr>
            <a:lvl2pPr marL="0" indent="342900">
              <a:spcBef>
                <a:spcPts val="225"/>
              </a:spcBef>
              <a:buSzTx/>
              <a:buFontTx/>
              <a:buNone/>
              <a:defRPr sz="1050"/>
            </a:lvl2pPr>
            <a:lvl3pPr marL="0" indent="685800">
              <a:spcBef>
                <a:spcPts val="225"/>
              </a:spcBef>
              <a:buSzTx/>
              <a:buFontTx/>
              <a:buNone/>
              <a:defRPr sz="1050"/>
            </a:lvl3pPr>
            <a:lvl4pPr marL="0" indent="1028700">
              <a:spcBef>
                <a:spcPts val="225"/>
              </a:spcBef>
              <a:buSzTx/>
              <a:buFontTx/>
              <a:buNone/>
              <a:defRPr sz="1050"/>
            </a:lvl4pPr>
            <a:lvl5pPr marL="0" indent="1371600">
              <a:spcBef>
                <a:spcPts val="225"/>
              </a:spcBef>
              <a:buSzTx/>
              <a:buFontTx/>
              <a:buNone/>
              <a:defRPr sz="1050"/>
            </a:lvl5pPr>
          </a:lstStyle>
          <a:p>
            <a:pPr lvl="0">
              <a:defRPr sz="1800"/>
            </a:pPr>
            <a:r>
              <a:rPr sz="1050"/>
              <a:t>Hoofdtekst - niveau één</a:t>
            </a:r>
          </a:p>
          <a:p>
            <a:pPr lvl="1">
              <a:defRPr sz="1800"/>
            </a:pPr>
            <a:r>
              <a:rPr sz="1050"/>
              <a:t>Hoofdtekst - niveau twee</a:t>
            </a:r>
          </a:p>
          <a:p>
            <a:pPr lvl="2">
              <a:defRPr sz="1800"/>
            </a:pPr>
            <a:r>
              <a:rPr sz="1050"/>
              <a:t>Hoofdtekst - niveau drie</a:t>
            </a:r>
          </a:p>
          <a:p>
            <a:pPr lvl="3">
              <a:defRPr sz="1800"/>
            </a:pPr>
            <a:r>
              <a:rPr sz="1050"/>
              <a:t>Hoofdtekst - niveau vier</a:t>
            </a:r>
          </a:p>
          <a:p>
            <a:pPr lvl="4">
              <a:defRPr sz="1800"/>
            </a:pPr>
            <a:r>
              <a:rPr sz="105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315059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05979"/>
            <a:ext cx="6019800" cy="4937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3813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anchor="t"/>
          <a:lstStyle>
            <a:lvl1pPr>
              <a:defRPr sz="3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3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1pPr>
            <a:lvl2pPr marL="0" indent="3429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2pPr>
            <a:lvl3pPr marL="0" indent="6858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3pPr>
            <a:lvl4pPr marL="0" indent="10287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4pPr>
            <a:lvl5pPr marL="0" indent="13716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63346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38600" cy="3943350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defRPr sz="2100"/>
            </a:lvl1pPr>
            <a:lvl2pPr marL="592931" indent="-250031">
              <a:spcBef>
                <a:spcPts val="450"/>
              </a:spcBef>
              <a:defRPr sz="2100"/>
            </a:lvl2pPr>
            <a:lvl3pPr marL="925829" indent="-240029">
              <a:spcBef>
                <a:spcPts val="450"/>
              </a:spcBef>
              <a:defRPr sz="2100"/>
            </a:lvl3pPr>
            <a:lvl4pPr marL="1295400" indent="-266700">
              <a:spcBef>
                <a:spcPts val="450"/>
              </a:spcBef>
              <a:defRPr sz="2100"/>
            </a:lvl4pPr>
            <a:lvl5pPr marL="1638300" indent="-266700">
              <a:spcBef>
                <a:spcPts val="450"/>
              </a:spcBef>
              <a:defRPr sz="2100"/>
            </a:lvl5pPr>
          </a:lstStyle>
          <a:p>
            <a:pPr lvl="0">
              <a:defRPr sz="1800"/>
            </a:pPr>
            <a:r>
              <a:rPr sz="2100"/>
              <a:t>Hoofdtekst - niveau één</a:t>
            </a:r>
          </a:p>
          <a:p>
            <a:pPr lvl="1">
              <a:defRPr sz="1800"/>
            </a:pPr>
            <a:r>
              <a:rPr sz="2100"/>
              <a:t>Hoofdtekst - niveau twee</a:t>
            </a:r>
          </a:p>
          <a:p>
            <a:pPr lvl="2">
              <a:defRPr sz="1800"/>
            </a:pPr>
            <a:r>
              <a:rPr sz="2100"/>
              <a:t>Hoofdtekst - niveau drie</a:t>
            </a:r>
          </a:p>
          <a:p>
            <a:pPr lvl="3">
              <a:defRPr sz="1800"/>
            </a:pPr>
            <a:r>
              <a:rPr sz="2100"/>
              <a:t>Hoofdtekst - niveau vier</a:t>
            </a:r>
          </a:p>
          <a:p>
            <a:pPr lvl="4">
              <a:defRPr sz="1800"/>
            </a:pPr>
            <a:r>
              <a:rPr sz="21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21510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51556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076325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04787"/>
            <a:ext cx="5111750" cy="49387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3571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9" y="4025503"/>
            <a:ext cx="5486401" cy="60364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5"/>
              </a:spcBef>
              <a:buSzTx/>
              <a:buFontTx/>
              <a:buNone/>
              <a:defRPr sz="1050"/>
            </a:lvl1pPr>
            <a:lvl2pPr marL="0" indent="342900">
              <a:spcBef>
                <a:spcPts val="225"/>
              </a:spcBef>
              <a:buSzTx/>
              <a:buFontTx/>
              <a:buNone/>
              <a:defRPr sz="1050"/>
            </a:lvl2pPr>
            <a:lvl3pPr marL="0" indent="685800">
              <a:spcBef>
                <a:spcPts val="225"/>
              </a:spcBef>
              <a:buSzTx/>
              <a:buFontTx/>
              <a:buNone/>
              <a:defRPr sz="1050"/>
            </a:lvl3pPr>
            <a:lvl4pPr marL="0" indent="1028700">
              <a:spcBef>
                <a:spcPts val="225"/>
              </a:spcBef>
              <a:buSzTx/>
              <a:buFontTx/>
              <a:buNone/>
              <a:defRPr sz="1050"/>
            </a:lvl4pPr>
            <a:lvl5pPr marL="0" indent="1371600">
              <a:spcBef>
                <a:spcPts val="225"/>
              </a:spcBef>
              <a:buSzTx/>
              <a:buFontTx/>
              <a:buNone/>
              <a:defRPr sz="1050"/>
            </a:lvl5pPr>
          </a:lstStyle>
          <a:p>
            <a:pPr lvl="0">
              <a:defRPr sz="1800"/>
            </a:pPr>
            <a:r>
              <a:rPr sz="1050"/>
              <a:t>Hoofdtekst - niveau één</a:t>
            </a:r>
          </a:p>
          <a:p>
            <a:pPr lvl="1">
              <a:defRPr sz="1800"/>
            </a:pPr>
            <a:r>
              <a:rPr sz="1050"/>
              <a:t>Hoofdtekst - niveau twee</a:t>
            </a:r>
          </a:p>
          <a:p>
            <a:pPr lvl="2">
              <a:defRPr sz="1800"/>
            </a:pPr>
            <a:r>
              <a:rPr sz="1050"/>
              <a:t>Hoofdtekst - niveau drie</a:t>
            </a:r>
          </a:p>
          <a:p>
            <a:pPr lvl="3">
              <a:defRPr sz="1800"/>
            </a:pPr>
            <a:r>
              <a:rPr sz="1050"/>
              <a:t>Hoofdtekst - niveau vier</a:t>
            </a:r>
          </a:p>
          <a:p>
            <a:pPr lvl="4">
              <a:defRPr sz="1800"/>
            </a:pPr>
            <a:r>
              <a:rPr sz="105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51840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66486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05979"/>
            <a:ext cx="6019800" cy="4937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29338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+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B5FAE03-95F2-4223-8FC6-421130D443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9296" y="0"/>
            <a:ext cx="8964704" cy="51435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BFD846F-A868-446F-BAFF-61F80655D1C2}"/>
              </a:ext>
            </a:extLst>
          </p:cNvPr>
          <p:cNvSpPr/>
          <p:nvPr userDrawn="1"/>
        </p:nvSpPr>
        <p:spPr>
          <a:xfrm>
            <a:off x="1" y="0"/>
            <a:ext cx="179294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DFAF4955-2C26-4D99-A507-76ED35E0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C3CEDB31-424E-4E78-B055-9D8DABF577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4801" y="3268980"/>
            <a:ext cx="5299201" cy="1029577"/>
          </a:xfrm>
          <a:solidFill>
            <a:srgbClr val="FFEB00"/>
          </a:solidFill>
        </p:spPr>
        <p:txBody>
          <a:bodyPr lIns="216000" tIns="216000" rIns="792000" bIns="216000" anchor="ctr">
            <a:normAutofit/>
          </a:bodyPr>
          <a:lstStyle>
            <a:lvl1pPr marL="0" indent="0" algn="l" defTabSz="685783" rtl="0" eaLnBrk="1" latinLnBrk="0" hangingPunct="1">
              <a:lnSpc>
                <a:spcPct val="100000"/>
              </a:lnSpc>
              <a:buFontTx/>
              <a:buNone/>
              <a:defRPr lang="nl-NL" sz="3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783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Subtitel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99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9" y="930652"/>
            <a:ext cx="5269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05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4868004"/>
            <a:ext cx="4572000" cy="274637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323573"/>
            <a:ext cx="7374778" cy="591132"/>
          </a:xfrm>
        </p:spPr>
        <p:txBody>
          <a:bodyPr/>
          <a:lstStyle>
            <a:lvl1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buFontTx/>
              <a:buNone/>
              <a:defRPr lang="nl-BE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10" y="1053812"/>
            <a:ext cx="7374777" cy="274637"/>
          </a:xfrm>
        </p:spPr>
        <p:txBody>
          <a:bodyPr/>
          <a:lstStyle>
            <a:lvl1pPr marL="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0">
              <a:buFontTx/>
              <a:buNone/>
              <a:defRPr lang="nl-BE" sz="101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1516873"/>
            <a:ext cx="7374724" cy="2650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192608"/>
            <a:ext cx="8229600" cy="88399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076599"/>
            <a:ext cx="4040188" cy="5545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75"/>
              </a:spcBef>
              <a:buSzTx/>
              <a:buFontTx/>
              <a:buNone/>
              <a:defRPr sz="1800"/>
            </a:lvl1pPr>
            <a:lvl2pPr marL="0" indent="342900">
              <a:spcBef>
                <a:spcPts val="375"/>
              </a:spcBef>
              <a:buSzTx/>
              <a:buFontTx/>
              <a:buNone/>
              <a:defRPr sz="1800"/>
            </a:lvl2pPr>
            <a:lvl3pPr marL="0" indent="685800">
              <a:spcBef>
                <a:spcPts val="375"/>
              </a:spcBef>
              <a:buSzTx/>
              <a:buFontTx/>
              <a:buNone/>
              <a:defRPr sz="1800"/>
            </a:lvl3pPr>
            <a:lvl4pPr marL="0" indent="1028700">
              <a:spcBef>
                <a:spcPts val="375"/>
              </a:spcBef>
              <a:buSzTx/>
              <a:buFontTx/>
              <a:buNone/>
              <a:defRPr sz="1800"/>
            </a:lvl4pPr>
            <a:lvl5pPr marL="0" indent="1371600">
              <a:spcBef>
                <a:spcPts val="375"/>
              </a:spcBef>
              <a:buSzTx/>
              <a:buFontTx/>
              <a:buNone/>
              <a:defRPr sz="1800"/>
            </a:lvl5pPr>
          </a:lstStyle>
          <a:p>
            <a:pPr lvl="0">
              <a:defRPr sz="1800"/>
            </a:pPr>
            <a:r>
              <a:rPr sz="1800"/>
              <a:t>Hoofdtekst - niveau één</a:t>
            </a:r>
          </a:p>
          <a:p>
            <a:pPr lvl="1">
              <a:defRPr sz="1800"/>
            </a:pPr>
            <a:r>
              <a:rPr sz="1800"/>
              <a:t>Hoofdtekst - niveau twee</a:t>
            </a:r>
          </a:p>
          <a:p>
            <a:pPr lvl="2">
              <a:defRPr sz="1800"/>
            </a:pPr>
            <a:r>
              <a:rPr sz="1800"/>
              <a:t>Hoofdtekst - niveau drie</a:t>
            </a:r>
          </a:p>
          <a:p>
            <a:pPr lvl="3">
              <a:defRPr sz="1800"/>
            </a:pPr>
            <a:r>
              <a:rPr sz="1800"/>
              <a:t>Hoofdtekst - niveau vier</a:t>
            </a:r>
          </a:p>
          <a:p>
            <a:pPr lvl="4">
              <a:defRPr sz="1800"/>
            </a:pPr>
            <a:r>
              <a:rPr sz="1800"/>
              <a:t>Hoofdtekst - niveau vijf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429600" y="4731990"/>
            <a:ext cx="514400" cy="307777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</a:lstStyle>
          <a:p>
            <a:fld id="{86CB4B4D-7CA3-9044-876B-883B54F8677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80268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9" y="4025503"/>
            <a:ext cx="5486401" cy="60364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5"/>
              </a:spcBef>
              <a:buSzTx/>
              <a:buFontTx/>
              <a:buNone/>
              <a:defRPr sz="1050"/>
            </a:lvl1pPr>
            <a:lvl2pPr marL="0" indent="342900">
              <a:spcBef>
                <a:spcPts val="225"/>
              </a:spcBef>
              <a:buSzTx/>
              <a:buFontTx/>
              <a:buNone/>
              <a:defRPr sz="1050"/>
            </a:lvl2pPr>
            <a:lvl3pPr marL="0" indent="685800">
              <a:spcBef>
                <a:spcPts val="225"/>
              </a:spcBef>
              <a:buSzTx/>
              <a:buFontTx/>
              <a:buNone/>
              <a:defRPr sz="1050"/>
            </a:lvl3pPr>
            <a:lvl4pPr marL="0" indent="1028700">
              <a:spcBef>
                <a:spcPts val="225"/>
              </a:spcBef>
              <a:buSzTx/>
              <a:buFontTx/>
              <a:buNone/>
              <a:defRPr sz="1050"/>
            </a:lvl4pPr>
            <a:lvl5pPr marL="0" indent="1371600">
              <a:spcBef>
                <a:spcPts val="225"/>
              </a:spcBef>
              <a:buSzTx/>
              <a:buFontTx/>
              <a:buNone/>
              <a:defRPr sz="1050"/>
            </a:lvl5pPr>
          </a:lstStyle>
          <a:p>
            <a:pPr lvl="0">
              <a:defRPr sz="1800"/>
            </a:pPr>
            <a:r>
              <a:rPr sz="1050"/>
              <a:t>Hoofdtekst - niveau één</a:t>
            </a:r>
          </a:p>
          <a:p>
            <a:pPr lvl="1">
              <a:defRPr sz="1800"/>
            </a:pPr>
            <a:r>
              <a:rPr sz="1050"/>
              <a:t>Hoofdtekst - niveau twee</a:t>
            </a:r>
          </a:p>
          <a:p>
            <a:pPr lvl="2">
              <a:defRPr sz="1800"/>
            </a:pPr>
            <a:r>
              <a:rPr sz="1050"/>
              <a:t>Hoofdtekst - niveau drie</a:t>
            </a:r>
          </a:p>
          <a:p>
            <a:pPr lvl="3">
              <a:defRPr sz="1800"/>
            </a:pPr>
            <a:r>
              <a:rPr sz="1050"/>
              <a:t>Hoofdtekst - niveau vier</a:t>
            </a:r>
          </a:p>
          <a:p>
            <a:pPr lvl="4">
              <a:defRPr sz="1800"/>
            </a:pPr>
            <a:r>
              <a:rPr sz="105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839048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05979"/>
            <a:ext cx="6019800" cy="4937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813345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38600" cy="3943350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defRPr sz="2100"/>
            </a:lvl1pPr>
            <a:lvl2pPr marL="592931" indent="-250031">
              <a:spcBef>
                <a:spcPts val="450"/>
              </a:spcBef>
              <a:defRPr sz="2100"/>
            </a:lvl2pPr>
            <a:lvl3pPr marL="925829" indent="-240029">
              <a:spcBef>
                <a:spcPts val="450"/>
              </a:spcBef>
              <a:defRPr sz="2100"/>
            </a:lvl3pPr>
            <a:lvl4pPr marL="1295400" indent="-266700">
              <a:spcBef>
                <a:spcPts val="450"/>
              </a:spcBef>
              <a:defRPr sz="2100"/>
            </a:lvl4pPr>
            <a:lvl5pPr marL="1638300" indent="-266700">
              <a:spcBef>
                <a:spcPts val="450"/>
              </a:spcBef>
              <a:defRPr sz="2100"/>
            </a:lvl5pPr>
          </a:lstStyle>
          <a:p>
            <a:pPr lvl="0">
              <a:defRPr sz="1800"/>
            </a:pPr>
            <a:r>
              <a:rPr sz="2100"/>
              <a:t>Hoofdtekst - niveau één</a:t>
            </a:r>
          </a:p>
          <a:p>
            <a:pPr lvl="1">
              <a:defRPr sz="1800"/>
            </a:pPr>
            <a:r>
              <a:rPr sz="2100"/>
              <a:t>Hoofdtekst - niveau twee</a:t>
            </a:r>
          </a:p>
          <a:p>
            <a:pPr lvl="2">
              <a:defRPr sz="1800"/>
            </a:pPr>
            <a:r>
              <a:rPr sz="2100"/>
              <a:t>Hoofdtekst - niveau drie</a:t>
            </a:r>
          </a:p>
          <a:p>
            <a:pPr lvl="3">
              <a:defRPr sz="1800"/>
            </a:pPr>
            <a:r>
              <a:rPr sz="2100"/>
              <a:t>Hoofdtekst - niveau vier</a:t>
            </a:r>
          </a:p>
          <a:p>
            <a:pPr lvl="4">
              <a:defRPr sz="1800"/>
            </a:pPr>
            <a:r>
              <a:rPr sz="21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62018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192608"/>
            <a:ext cx="8229600" cy="88399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076599"/>
            <a:ext cx="4040188" cy="5545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75"/>
              </a:spcBef>
              <a:buSzTx/>
              <a:buFontTx/>
              <a:buNone/>
              <a:defRPr sz="1800"/>
            </a:lvl1pPr>
            <a:lvl2pPr marL="0" indent="342900">
              <a:spcBef>
                <a:spcPts val="375"/>
              </a:spcBef>
              <a:buSzTx/>
              <a:buFontTx/>
              <a:buNone/>
              <a:defRPr sz="1800"/>
            </a:lvl2pPr>
            <a:lvl3pPr marL="0" indent="685800">
              <a:spcBef>
                <a:spcPts val="375"/>
              </a:spcBef>
              <a:buSzTx/>
              <a:buFontTx/>
              <a:buNone/>
              <a:defRPr sz="1800"/>
            </a:lvl3pPr>
            <a:lvl4pPr marL="0" indent="1028700">
              <a:spcBef>
                <a:spcPts val="375"/>
              </a:spcBef>
              <a:buSzTx/>
              <a:buFontTx/>
              <a:buNone/>
              <a:defRPr sz="1800"/>
            </a:lvl4pPr>
            <a:lvl5pPr marL="0" indent="1371600">
              <a:spcBef>
                <a:spcPts val="375"/>
              </a:spcBef>
              <a:buSzTx/>
              <a:buFontTx/>
              <a:buNone/>
              <a:defRPr sz="1800"/>
            </a:lvl5pPr>
          </a:lstStyle>
          <a:p>
            <a:pPr lvl="0">
              <a:defRPr sz="1800"/>
            </a:pPr>
            <a:r>
              <a:rPr sz="1800"/>
              <a:t>Hoofdtekst - niveau één</a:t>
            </a:r>
          </a:p>
          <a:p>
            <a:pPr lvl="1">
              <a:defRPr sz="1800"/>
            </a:pPr>
            <a:r>
              <a:rPr sz="1800"/>
              <a:t>Hoofdtekst - niveau twee</a:t>
            </a:r>
          </a:p>
          <a:p>
            <a:pPr lvl="2">
              <a:defRPr sz="1800"/>
            </a:pPr>
            <a:r>
              <a:rPr sz="1800"/>
              <a:t>Hoofdtekst - niveau drie</a:t>
            </a:r>
          </a:p>
          <a:p>
            <a:pPr lvl="3">
              <a:defRPr sz="1800"/>
            </a:pPr>
            <a:r>
              <a:rPr sz="1800"/>
              <a:t>Hoofdtekst - niveau vier</a:t>
            </a:r>
          </a:p>
          <a:p>
            <a:pPr lvl="4">
              <a:defRPr sz="1800"/>
            </a:pPr>
            <a:r>
              <a:rPr sz="1800"/>
              <a:t>Hoofdtekst - niveau vijf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87273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076325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04787"/>
            <a:ext cx="5111750" cy="49387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216211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9" y="4025503"/>
            <a:ext cx="5486401" cy="60364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5"/>
              </a:spcBef>
              <a:buSzTx/>
              <a:buFontTx/>
              <a:buNone/>
              <a:defRPr sz="1050"/>
            </a:lvl1pPr>
            <a:lvl2pPr marL="0" indent="342900">
              <a:spcBef>
                <a:spcPts val="225"/>
              </a:spcBef>
              <a:buSzTx/>
              <a:buFontTx/>
              <a:buNone/>
              <a:defRPr sz="1050"/>
            </a:lvl2pPr>
            <a:lvl3pPr marL="0" indent="685800">
              <a:spcBef>
                <a:spcPts val="225"/>
              </a:spcBef>
              <a:buSzTx/>
              <a:buFontTx/>
              <a:buNone/>
              <a:defRPr sz="1050"/>
            </a:lvl3pPr>
            <a:lvl4pPr marL="0" indent="1028700">
              <a:spcBef>
                <a:spcPts val="225"/>
              </a:spcBef>
              <a:buSzTx/>
              <a:buFontTx/>
              <a:buNone/>
              <a:defRPr sz="1050"/>
            </a:lvl4pPr>
            <a:lvl5pPr marL="0" indent="1371600">
              <a:spcBef>
                <a:spcPts val="225"/>
              </a:spcBef>
              <a:buSzTx/>
              <a:buFontTx/>
              <a:buNone/>
              <a:defRPr sz="1050"/>
            </a:lvl5pPr>
          </a:lstStyle>
          <a:p>
            <a:pPr lvl="0">
              <a:defRPr sz="1800"/>
            </a:pPr>
            <a:r>
              <a:rPr sz="1050"/>
              <a:t>Hoofdtekst - niveau één</a:t>
            </a:r>
          </a:p>
          <a:p>
            <a:pPr lvl="1">
              <a:defRPr sz="1800"/>
            </a:pPr>
            <a:r>
              <a:rPr sz="1050"/>
              <a:t>Hoofdtekst - niveau twee</a:t>
            </a:r>
          </a:p>
          <a:p>
            <a:pPr lvl="2">
              <a:defRPr sz="1800"/>
            </a:pPr>
            <a:r>
              <a:rPr sz="1050"/>
              <a:t>Hoofdtekst - niveau drie</a:t>
            </a:r>
          </a:p>
          <a:p>
            <a:pPr lvl="3">
              <a:defRPr sz="1800"/>
            </a:pPr>
            <a:r>
              <a:rPr sz="1050"/>
              <a:t>Hoofdtekst - niveau vier</a:t>
            </a:r>
          </a:p>
          <a:p>
            <a:pPr lvl="4">
              <a:defRPr sz="1800"/>
            </a:pPr>
            <a:r>
              <a:rPr sz="105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25662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91817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05979"/>
            <a:ext cx="6019800" cy="4937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1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FC7578-D2D4-4FD7-94D4-249E9425DBA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1" y="1"/>
            <a:ext cx="9144002" cy="5143500"/>
            <a:chOff x="705255" y="97277"/>
            <a:chExt cx="5836597" cy="3283085"/>
          </a:xfrm>
          <a:noFill/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7D20F1A-942E-467D-8FEB-0AB9D32F865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5731" t="42477" r="51216" b="51808"/>
            <a:stretch/>
          </p:blipFill>
          <p:spPr>
            <a:xfrm>
              <a:off x="705255" y="97277"/>
              <a:ext cx="5836597" cy="3283084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F2BBE1E-1590-446B-8050-39CE8A2F4E2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8318" t="42477" r="48629" b="51808"/>
            <a:stretch/>
          </p:blipFill>
          <p:spPr>
            <a:xfrm flipH="1">
              <a:off x="705255" y="97277"/>
              <a:ext cx="5836597" cy="3283085"/>
            </a:xfrm>
            <a:prstGeom prst="rect">
              <a:avLst/>
            </a:prstGeom>
          </p:spPr>
        </p:pic>
      </p:grp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C3CEDB31-424E-4E78-B055-9D8DABF577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4801" y="3268980"/>
            <a:ext cx="5299201" cy="1029577"/>
          </a:xfrm>
          <a:solidFill>
            <a:srgbClr val="FFEB00"/>
          </a:solidFill>
        </p:spPr>
        <p:txBody>
          <a:bodyPr lIns="216000" tIns="216000" rIns="792000" bIns="216000" anchor="ctr">
            <a:normAutofit/>
          </a:bodyPr>
          <a:lstStyle>
            <a:lvl1pPr marL="0" indent="0" algn="l" defTabSz="685783" rtl="0" eaLnBrk="1" latinLnBrk="0" hangingPunct="1">
              <a:lnSpc>
                <a:spcPct val="100000"/>
              </a:lnSpc>
              <a:buFontTx/>
              <a:buNone/>
              <a:defRPr lang="nl-NL" sz="3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783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Subtitel</a:t>
            </a:r>
            <a:endParaRPr lang="nl-BE"/>
          </a:p>
        </p:txBody>
      </p:sp>
      <p:sp>
        <p:nvSpPr>
          <p:cNvPr id="6" name="Rechthoek 6">
            <a:extLst>
              <a:ext uri="{FF2B5EF4-FFF2-40B4-BE49-F238E27FC236}">
                <a16:creationId xmlns:a16="http://schemas.microsoft.com/office/drawing/2014/main" id="{E423B54A-434E-4870-B2F2-5857F82B4E2C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EC89C4FA-B0E4-4823-BF2A-0719B050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01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9" y="930652"/>
            <a:ext cx="5269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05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4868004"/>
            <a:ext cx="4572000" cy="274637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323573"/>
            <a:ext cx="7374778" cy="591132"/>
          </a:xfrm>
        </p:spPr>
        <p:txBody>
          <a:bodyPr/>
          <a:lstStyle>
            <a:lvl1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buFontTx/>
              <a:buNone/>
              <a:defRPr lang="nl-BE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10" y="1053812"/>
            <a:ext cx="7374777" cy="274637"/>
          </a:xfrm>
        </p:spPr>
        <p:txBody>
          <a:bodyPr/>
          <a:lstStyle>
            <a:lvl1pPr marL="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0">
              <a:buFontTx/>
              <a:buNone/>
              <a:defRPr lang="nl-BE" sz="101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1516873"/>
            <a:ext cx="7374724" cy="2650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80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0281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17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2BA3-1A59-4106-AB0B-121C907F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52538-1FF6-4A48-B824-17232198D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47F7F-BD98-45A3-9CB5-738FC09F8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7BE2456B-919F-4C28-B6F2-477203DF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4197"/>
            <a:ext cx="7886700" cy="3438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oven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088BA-50E3-453A-B4A0-8CCF8ED49B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A00E47-68C0-4DBD-AB0F-CD7342B025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194197"/>
            <a:ext cx="7886700" cy="3438525"/>
          </a:xfrm>
        </p:spPr>
        <p:txBody>
          <a:bodyPr/>
          <a:lstStyle>
            <a:lvl1pPr>
              <a:defRPr u="none"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C8409B7C-6B97-4FAC-AD35-6F8F386B3C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12031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ACB4-A827-476B-A480-75BFBEF6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9F335-3273-4667-AD8D-2C4BE24F1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B5C17-7629-4682-8F5F-4423A21D7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ov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088BA-50E3-453A-B4A0-8CCF8ED49B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C8409B7C-6B97-4FAC-AD35-6F8F386B3C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89329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15B9B0B-9FF8-4AB2-91EC-BFD234DA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131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AD4BAC-B767-43E5-8F16-E582C148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94197"/>
            <a:ext cx="7886700" cy="3438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5D5524-E479-4197-9F64-1F54DAFF6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B68AD4-8EA5-4A62-B9A6-94440AE0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0003012-7043-4113-8641-7860C8DEC246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221224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u="none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1pPr>
      <a:lvl2pPr marL="27000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1500" u="none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2pPr>
      <a:lvl3pPr marL="48600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1350" b="0" u="none" kern="1200" baseline="0">
          <a:solidFill>
            <a:schemeClr val="tx1"/>
          </a:solidFill>
          <a:uFill>
            <a:solidFill>
              <a:schemeClr val="accent3"/>
            </a:solidFill>
          </a:uFill>
          <a:latin typeface="+mn-lt"/>
          <a:ea typeface="+mn-ea"/>
          <a:cs typeface="+mn-cs"/>
        </a:defRPr>
      </a:lvl3pPr>
      <a:lvl4pPr marL="70200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1200" u="none" kern="1200" baseline="0">
          <a:solidFill>
            <a:schemeClr val="tx1"/>
          </a:solidFill>
          <a:uFill>
            <a:solidFill>
              <a:schemeClr val="accent3"/>
            </a:solidFill>
          </a:uFill>
          <a:latin typeface="+mn-lt"/>
          <a:ea typeface="+mn-ea"/>
          <a:cs typeface="+mn-cs"/>
        </a:defRPr>
      </a:lvl4pPr>
      <a:lvl5pPr marL="91800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050" b="0" u="none" kern="1200" baseline="0">
          <a:solidFill>
            <a:schemeClr val="tx1"/>
          </a:solidFill>
          <a:uFill>
            <a:solidFill>
              <a:schemeClr val="accent3"/>
            </a:solidFill>
          </a:u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00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6905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3"/>
            <a:ext cx="2133600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09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 spd="med"/>
  <p:hf hdr="0" ftr="0" dt="0"/>
  <p:txStyles>
    <p:titleStyle>
      <a:lvl1pPr>
        <a:defRPr sz="33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33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33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33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33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33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33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33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33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257175" indent="-257175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587828" indent="-244928">
        <a:spcBef>
          <a:spcPts val="525"/>
        </a:spcBef>
        <a:buSzPct val="100000"/>
        <a:buFont typeface="Arial"/>
        <a:buChar char="–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914400" indent="-22860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303020" indent="-274320">
        <a:spcBef>
          <a:spcPts val="525"/>
        </a:spcBef>
        <a:buSzPct val="100000"/>
        <a:buFont typeface="Arial"/>
        <a:buChar char="–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1645920" indent="-274320">
        <a:spcBef>
          <a:spcPts val="525"/>
        </a:spcBef>
        <a:buSzPct val="100000"/>
        <a:buFont typeface="Arial"/>
        <a:buChar char="»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1988820" indent="-27432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2331720" indent="-27432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2674619" indent="-274319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3017519" indent="-274319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3429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685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0287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17145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057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24003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6905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3"/>
            <a:ext cx="2133600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85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ransition spd="med"/>
  <p:hf hdr="0" ftr="0" dt="0"/>
  <p:txStyles>
    <p:titleStyle>
      <a:lvl1pPr>
        <a:defRPr sz="33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33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33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33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33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33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33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33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33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257175" indent="-257175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587828" indent="-244928">
        <a:spcBef>
          <a:spcPts val="525"/>
        </a:spcBef>
        <a:buSzPct val="100000"/>
        <a:buFont typeface="Arial"/>
        <a:buChar char="–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914400" indent="-22860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303020" indent="-274320">
        <a:spcBef>
          <a:spcPts val="525"/>
        </a:spcBef>
        <a:buSzPct val="100000"/>
        <a:buFont typeface="Arial"/>
        <a:buChar char="–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1645920" indent="-274320">
        <a:spcBef>
          <a:spcPts val="525"/>
        </a:spcBef>
        <a:buSzPct val="100000"/>
        <a:buFont typeface="Arial"/>
        <a:buChar char="»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1988820" indent="-27432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2331720" indent="-27432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2674619" indent="-274319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3017519" indent="-274319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3429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685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0287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17145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057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24003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34973"/>
          <a:stretch/>
        </p:blipFill>
        <p:spPr>
          <a:xfrm>
            <a:off x="0" y="-833384"/>
            <a:ext cx="9144000" cy="683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2668167" y="1574220"/>
            <a:ext cx="4104456" cy="1836204"/>
          </a:xfrm>
          <a:prstGeom prst="rect">
            <a:avLst/>
          </a:prstGeom>
          <a:solidFill>
            <a:srgbClr val="1E64C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4289" rIns="34289" anchor="b" anchorCtr="0">
            <a:normAutofit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 defTabSz="685800">
              <a:buClrTx/>
            </a:pPr>
            <a:r>
              <a:rPr lang="nl-BE" sz="4275" b="0">
                <a:solidFill>
                  <a:srgbClr val="FFFFFF"/>
                </a:solidFill>
              </a:rPr>
              <a:t>ICEG</a:t>
            </a:r>
            <a:endParaRPr lang="nl-BE" sz="975" b="0" dirty="0">
              <a:solidFill>
                <a:srgbClr val="FFFFFF"/>
              </a:solidFill>
            </a:endParaRPr>
          </a:p>
          <a:p>
            <a:pPr algn="ctr" defTabSz="685800">
              <a:buClrTx/>
            </a:pPr>
            <a:r>
              <a:rPr lang="en-US" sz="3450" b="0">
                <a:solidFill>
                  <a:srgbClr val="FFFFFF"/>
                </a:solidFill>
              </a:rPr>
              <a:t>REVIEW COMITE</a:t>
            </a:r>
          </a:p>
          <a:p>
            <a:pPr algn="ctr" defTabSz="685800">
              <a:buClrTx/>
            </a:pPr>
            <a:r>
              <a:rPr lang="en-US" sz="2550" b="0">
                <a:solidFill>
                  <a:srgbClr val="FFFFFF"/>
                </a:solidFill>
              </a:rPr>
              <a:t>03/05/2023</a:t>
            </a:r>
            <a:endParaRPr lang="en-US" sz="1050" b="0" dirty="0">
              <a:solidFill>
                <a:srgbClr val="FFFFFF"/>
              </a:solidFill>
            </a:endParaRPr>
          </a:p>
          <a:p>
            <a:pPr defTabSz="685800">
              <a:buClrTx/>
            </a:pPr>
            <a:endParaRPr lang="en-US" sz="105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Use Cases and Requirements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R-S1: Semantic ontology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 sz="1100"/>
              <a:t>UC-S1: Decentralised: different policy levels (municipal, regional, federal) should be able to manage their own procedures independently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 sz="1100"/>
              <a:t>UC-S2: Standardized (Linked Data) machine-readable format: procedures should be automatically ingested by machines</a:t>
            </a: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R-D1: Division between listing rules and deploying executable procedures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 sz="1100"/>
              <a:t>UC-D1: The latest version should be under governance of the authentic source, aligned with regulation where relevant.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 sz="1100"/>
              <a:t>UC-D2: Different organizations should be able to deploy different procedure “flavors”</a:t>
            </a: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R-C1: Case management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 sz="1100"/>
              <a:t>UC-C1: Following up and managing specific cases (i.e., keeping track of a person's current status in the context of a specific procedure) should be linked to the procedures that are executed.</a:t>
            </a: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R-T1: Subprocedures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 sz="1100"/>
              <a:t>UC-T1: High-level procedure descriptions should allow to align and harmonize different procedure flavors across organizations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 sz="1100"/>
              <a:t>UC-T2: Low-level procedure descriptions should be optimizable.</a:t>
            </a: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nl" sz="1500"/>
              <a:t>R-U1: A procedure is a sequence of steps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 sz="1100"/>
              <a:t>UC-U1: A link with prevalent visual notations such as BPMN and User Journeys should be feasible.</a:t>
            </a:r>
            <a:endParaRPr sz="11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 sz="1100">
                <a:solidFill>
                  <a:schemeClr val="dk1"/>
                </a:solidFill>
              </a:rPr>
              <a:t>Red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Vocabulary: CPSV v1.01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Application profile: CPSV-AP v3.1.0 / Dienstencataloog / Public Service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Implementation model: IPDC-LPDC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 sz="1100">
                <a:solidFill>
                  <a:schemeClr val="dk1"/>
                </a:solidFill>
              </a:rPr>
              <a:t>Pink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Vocabulary: CPOV v2.1.0 / Organisatie / Public Organization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Application profile: Organisatie Basis / Public Organization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 sz="1100">
                <a:solidFill>
                  <a:schemeClr val="dk1"/>
                </a:solidFill>
              </a:rPr>
              <a:t>Purple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Vocabulary: CCCEV 2.0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nl" sz="1100">
                <a:solidFill>
                  <a:schemeClr val="dk1"/>
                </a:solidFill>
              </a:rPr>
              <a:t>Yellow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Vocabulary: Dossier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nl" sz="1100">
                <a:solidFill>
                  <a:schemeClr val="dk1"/>
                </a:solidFill>
              </a:rPr>
              <a:t>Application profiel: Dossier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000" y="0"/>
            <a:ext cx="3537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 - Public Service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800" y="1170125"/>
            <a:ext cx="5302197" cy="362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 - Business Process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348" y="0"/>
            <a:ext cx="30035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</a:t>
            </a:r>
            <a:br>
              <a:rPr lang="nl"/>
            </a:br>
            <a:r>
              <a:rPr lang="nl"/>
              <a:t>Business Process vs Public Service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393" y="0"/>
            <a:ext cx="275860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 - Case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371" y="0"/>
            <a:ext cx="2844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Business Process vs Case</a:t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616" y="0"/>
            <a:ext cx="304398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Example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908" y="0"/>
            <a:ext cx="485808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Service - Business Process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8034"/>
            <a:ext cx="9144000" cy="1087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AGENDA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901" y="2679762"/>
            <a:ext cx="6723365" cy="1026114"/>
          </a:xfrm>
        </p:spPr>
        <p:txBody>
          <a:bodyPr>
            <a:noAutofit/>
          </a:bodyPr>
          <a:lstStyle/>
          <a:p>
            <a:endParaRPr lang="en-US" sz="2100">
              <a:solidFill>
                <a:schemeClr val="bg1"/>
              </a:solidFill>
            </a:endParaRPr>
          </a:p>
          <a:p>
            <a:endParaRPr lang="en-US" sz="2100">
              <a:solidFill>
                <a:schemeClr val="bg1"/>
              </a:solidFill>
            </a:endParaRPr>
          </a:p>
          <a:p>
            <a:endParaRPr lang="en-US" sz="2100">
              <a:solidFill>
                <a:schemeClr val="bg1"/>
              </a:solidFill>
            </a:endParaRPr>
          </a:p>
          <a:p>
            <a:endParaRPr lang="en-US" sz="2100">
              <a:solidFill>
                <a:schemeClr val="bg1"/>
              </a:solidFill>
            </a:endParaRPr>
          </a:p>
          <a:p>
            <a:r>
              <a:rPr lang="en-US" sz="2100">
                <a:solidFill>
                  <a:schemeClr val="bg1"/>
                </a:solidFill>
              </a:rPr>
              <a:t>Status Data Standardisation/</a:t>
            </a:r>
          </a:p>
          <a:p>
            <a:r>
              <a:rPr lang="en-US" sz="2100">
                <a:solidFill>
                  <a:schemeClr val="bg1"/>
                </a:solidFill>
              </a:rPr>
              <a:t>	ICEG I’m Moving</a:t>
            </a:r>
          </a:p>
          <a:p>
            <a:r>
              <a:rPr lang="en-US" sz="2100">
                <a:solidFill>
                  <a:schemeClr val="bg1"/>
                </a:solidFill>
              </a:rPr>
              <a:t>	ICEG Hydrants</a:t>
            </a:r>
          </a:p>
          <a:p>
            <a:r>
              <a:rPr lang="en-US" sz="2100">
                <a:solidFill>
                  <a:schemeClr val="bg1"/>
                </a:solidFill>
              </a:rPr>
              <a:t>	ICEG Building</a:t>
            </a:r>
          </a:p>
          <a:p>
            <a:r>
              <a:rPr lang="en-US" sz="2100">
                <a:solidFill>
                  <a:schemeClr val="bg1"/>
                </a:solidFill>
              </a:rPr>
              <a:t>OSLO Standard adoption process</a:t>
            </a:r>
          </a:p>
          <a:p>
            <a:r>
              <a:rPr lang="en-US" sz="2100">
                <a:solidFill>
                  <a:schemeClr val="bg1"/>
                </a:solidFill>
              </a:rPr>
              <a:t>OTHER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2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858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Business Process - Instructions</a:t>
            </a:r>
            <a:endParaRPr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9696" y="0"/>
            <a:ext cx="34843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Case step 1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377" y="0"/>
            <a:ext cx="5335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Case step 2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545" y="0"/>
            <a:ext cx="65494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Alignment with OSLO-STEPS</a:t>
            </a:r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Since the inception of OSLO-STEPS, CCCEV 2.0 was released. We can see following mappings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 b="1"/>
              <a:t>oslo-steps:Step → ex:Instruction</a:t>
            </a:r>
            <a:r>
              <a:rPr lang="nl"/>
              <a:t>: A choice was made to rename this concept to clarify the difference between an instruction (i.e., describing what to do) and a step (i.e., describing what you have done).  The concepts oslo-steps:JourneyLevelStep, oslo-steps:ContainerLevelStep, and oslo-steps:ComponentLevelStep remain to clarify the hierarchy between ex:Instructions.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b="1"/>
              <a:t>oslo-steps:State → cccev:Requirement:</a:t>
            </a:r>
            <a:r>
              <a:rPr lang="nl"/>
              <a:t> CCCEV’s Requirement covers the same definition as OSLO-STEPS’ State.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b="1"/>
              <a:t>oslo-steps:StateShape → sh:NodeShape:</a:t>
            </a:r>
            <a:r>
              <a:rPr lang="nl"/>
              <a:t> SHACL’s NodeShape covers the same definition as OSLO-STEPS’ StateShape.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Conclusions</a:t>
            </a:r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The proposed model nicely aligns with existing mature vocabularies, and only introduces complementary terms. The concept of a Business Process was missing in existing standards and OSLO-Steps, and is hereby introduced. Next to that, combining OSLO-steps concepts and CCCEV concepts allowed us to glue these existing vocabularies together.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Two things are not strictly specified within this proposal: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 order between steps is only implicitly defined when looking at how the requirements depend on each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 semantic description of business rules is out of scope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work - Business Rules</a:t>
            </a:r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Predefining </a:t>
            </a:r>
            <a:r>
              <a:rPr lang="nl" b="1"/>
              <a:t>a fixed set of available operators</a:t>
            </a:r>
            <a:r>
              <a:rPr lang="nl"/>
              <a:t> to build business rules upon. Although the most simple choice, one must be aware that this fixed set will constantly evolve to cope with changing requirements.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Defining an </a:t>
            </a:r>
            <a:r>
              <a:rPr lang="nl" b="1"/>
              <a:t>extension mechanism </a:t>
            </a:r>
            <a:r>
              <a:rPr lang="nl"/>
              <a:t>to define business rules as externally defined functions that can be maintained and developed in parallel. The Function Ontology is a potential solution to allow declarative business rules without limiting the scope, complexity, or implementation.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 </a:t>
            </a:r>
            <a:r>
              <a:rPr lang="nl" b="1"/>
              <a:t>hybrid </a:t>
            </a:r>
            <a:r>
              <a:rPr lang="nl"/>
              <a:t>solution.</a:t>
            </a: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Future work - smaller recommendations</a:t>
            </a:r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Evaluating the current CPSV application profiles (Dienstencataloog and Public Service) in light of the latest CPSV v3 release, to see whether these can be reconciled and updated.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Extend the Public Service class to a more general Service. At the moment: it is not possible to describe services that are not performed by or on behalf of a public agency.</a:t>
            </a: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ICEG Hydrants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27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70902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ED833-3EDE-B7ED-ED37-17E62B3F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State-of-</a:t>
            </a:r>
            <a:r>
              <a:rPr lang="nl-BE" dirty="0" err="1">
                <a:solidFill>
                  <a:srgbClr val="000000"/>
                </a:solidFill>
              </a:rPr>
              <a:t>play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40CC30-7DD6-D1E0-8B8F-BF62307F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9630"/>
            <a:ext cx="7204346" cy="3035702"/>
          </a:xfrm>
        </p:spPr>
        <p:txBody>
          <a:bodyPr lIns="45719" tIns="45720" rIns="45719" bIns="45720" anchor="b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BE" sz="1600"/>
              <a:t>The second meeting took place on April 18th with good feedback received. </a:t>
            </a:r>
            <a:endParaRPr lang="nl-BE" sz="1600" dirty="0"/>
          </a:p>
          <a:p>
            <a:pPr marL="285750" indent="-285750" algn="l">
              <a:buFont typeface="Arial"/>
              <a:buChar char="•"/>
            </a:pPr>
            <a:r>
              <a:rPr lang="nl-BE" sz="1600"/>
              <a:t>The team </a:t>
            </a:r>
            <a:r>
              <a:rPr lang="nl-BE" sz="1600" err="1"/>
              <a:t>presented</a:t>
            </a:r>
            <a:r>
              <a:rPr lang="nl-BE" sz="1600"/>
              <a:t> a first data model that is currently being reworked. </a:t>
            </a:r>
            <a:endParaRPr lang="nl-BE"/>
          </a:p>
          <a:p>
            <a:pPr marL="285750" indent="-285750" algn="l">
              <a:buFont typeface="Arial"/>
              <a:buChar char="•"/>
            </a:pPr>
            <a:r>
              <a:rPr lang="nl-BE" sz="1600" err="1"/>
              <a:t>Questions</a:t>
            </a:r>
            <a:r>
              <a:rPr lang="nl-BE" sz="1600"/>
              <a:t> </a:t>
            </a:r>
            <a:r>
              <a:rPr lang="nl-BE" sz="1600" err="1"/>
              <a:t>and</a:t>
            </a:r>
            <a:r>
              <a:rPr lang="nl-BE" sz="1600"/>
              <a:t> </a:t>
            </a:r>
            <a:r>
              <a:rPr lang="nl-BE" sz="1600" err="1"/>
              <a:t>parts</a:t>
            </a:r>
            <a:r>
              <a:rPr lang="nl-BE" sz="1600"/>
              <a:t> to review have been derived out of the model for participants to review offline. </a:t>
            </a:r>
            <a:endParaRPr lang="nl-BE"/>
          </a:p>
          <a:p>
            <a:pPr marL="285750" indent="-285750" algn="l">
              <a:buFont typeface="Arial"/>
              <a:buChar char="•"/>
            </a:pPr>
            <a:r>
              <a:rPr lang="nl-BE" sz="1600" err="1"/>
              <a:t>Weekly</a:t>
            </a:r>
            <a:r>
              <a:rPr lang="nl-BE" sz="1600"/>
              <a:t> </a:t>
            </a:r>
            <a:r>
              <a:rPr lang="nl-BE" sz="1600" err="1"/>
              <a:t>communication</a:t>
            </a:r>
            <a:r>
              <a:rPr lang="nl-BE" sz="1600"/>
              <a:t> is foreseen until the next webinar. </a:t>
            </a:r>
            <a:endParaRPr lang="nl-BE"/>
          </a:p>
          <a:p>
            <a:pPr marL="285750" indent="-285750" algn="l">
              <a:buFont typeface="Arial"/>
              <a:buChar char="•"/>
            </a:pPr>
            <a:r>
              <a:rPr lang="nl-BE" sz="1600" err="1"/>
              <a:t>There</a:t>
            </a:r>
            <a:r>
              <a:rPr lang="nl-BE" sz="1600"/>
              <a:t> is a lack of participation from French-speaking organisations, and we will remediate by seeking input offline.</a:t>
            </a:r>
            <a:endParaRPr lang="nl-BE"/>
          </a:p>
          <a:p>
            <a:pPr marL="285750" indent="-285750" algn="l">
              <a:buFont typeface="Arial"/>
              <a:buChar char="•"/>
            </a:pPr>
            <a:r>
              <a:rPr lang="nl-BE" sz="1600" dirty="0"/>
              <a:t>The next meeting is </a:t>
            </a:r>
            <a:r>
              <a:rPr lang="nl-BE" sz="1600" dirty="0" err="1"/>
              <a:t>scheduled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Tuesday</a:t>
            </a:r>
            <a:r>
              <a:rPr lang="nl-BE" sz="1600" dirty="0"/>
              <a:t>, May 23rd, </a:t>
            </a:r>
            <a:r>
              <a:rPr lang="nl-BE" sz="1600" dirty="0" err="1"/>
              <a:t>during</a:t>
            </a:r>
            <a:r>
              <a:rPr lang="nl-BE" sz="1600" dirty="0"/>
              <a:t> </a:t>
            </a:r>
            <a:r>
              <a:rPr lang="nl-BE" sz="1600" dirty="0" err="1"/>
              <a:t>which</a:t>
            </a:r>
            <a:r>
              <a:rPr lang="nl-BE" sz="1600" dirty="0"/>
              <a:t> </a:t>
            </a:r>
            <a:r>
              <a:rPr lang="nl-BE" sz="1600" dirty="0" err="1"/>
              <a:t>we'll</a:t>
            </a:r>
            <a:r>
              <a:rPr lang="nl-BE" sz="1600" dirty="0"/>
              <a:t> present a </a:t>
            </a:r>
            <a:r>
              <a:rPr lang="nl-BE" sz="1600" dirty="0" err="1"/>
              <a:t>refined</a:t>
            </a:r>
            <a:r>
              <a:rPr lang="nl-BE" sz="1600" dirty="0"/>
              <a:t> </a:t>
            </a:r>
            <a:r>
              <a:rPr lang="nl-BE" sz="1600" dirty="0" err="1"/>
              <a:t>version</a:t>
            </a:r>
            <a:r>
              <a:rPr lang="nl-BE" sz="1600" dirty="0"/>
              <a:t> of </a:t>
            </a:r>
            <a:r>
              <a:rPr lang="nl-BE" sz="1600" dirty="0" err="1"/>
              <a:t>the</a:t>
            </a:r>
            <a:r>
              <a:rPr lang="nl-BE" sz="1600" dirty="0"/>
              <a:t> model (EAP) </a:t>
            </a:r>
            <a:r>
              <a:rPr lang="nl-BE" sz="1600" dirty="0" err="1"/>
              <a:t>before</a:t>
            </a:r>
            <a:r>
              <a:rPr lang="nl-BE" sz="1600" dirty="0"/>
              <a:t> </a:t>
            </a:r>
            <a:r>
              <a:rPr lang="nl-BE" sz="1600" dirty="0" err="1"/>
              <a:t>kicking</a:t>
            </a:r>
            <a:r>
              <a:rPr lang="nl-BE" sz="1600" dirty="0"/>
              <a:t> off </a:t>
            </a:r>
            <a:r>
              <a:rPr lang="nl-BE" sz="1600" dirty="0" err="1"/>
              <a:t>the</a:t>
            </a:r>
            <a:r>
              <a:rPr lang="nl-BE" sz="1600" dirty="0"/>
              <a:t> review </a:t>
            </a:r>
            <a:r>
              <a:rPr lang="nl-BE" sz="1600" dirty="0" err="1"/>
              <a:t>period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June</a:t>
            </a:r>
            <a:r>
              <a:rPr lang="nl-BE" sz="1600" dirty="0"/>
              <a:t>, </a:t>
            </a:r>
            <a:r>
              <a:rPr lang="nl-BE" sz="1600" dirty="0" err="1"/>
              <a:t>July</a:t>
            </a:r>
            <a:r>
              <a:rPr lang="nl-BE" sz="1600" dirty="0"/>
              <a:t>, </a:t>
            </a:r>
            <a:r>
              <a:rPr lang="nl-BE" sz="1600" dirty="0" err="1"/>
              <a:t>and</a:t>
            </a:r>
            <a:r>
              <a:rPr lang="nl-BE" sz="1600" dirty="0"/>
              <a:t> August.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9085E63-D2E7-B719-9772-A34AE738CC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</a:pPr>
              <a:t>28</a:t>
            </a:fld>
            <a:endParaRPr lang="nl-BE" sz="135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552689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ICEG Building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29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90337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ICEG I’m Moving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3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69567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ED833-3EDE-B7ED-ED37-17E62B3F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State-of-</a:t>
            </a:r>
            <a:r>
              <a:rPr lang="nl-BE" dirty="0" err="1">
                <a:solidFill>
                  <a:srgbClr val="000000"/>
                </a:solidFill>
              </a:rPr>
              <a:t>play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E40CC30-7DD6-D1E0-8B8F-BF62307F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9630"/>
            <a:ext cx="7204346" cy="1920581"/>
          </a:xfrm>
        </p:spPr>
        <p:txBody>
          <a:bodyPr lIns="45719" tIns="45720" rIns="45719" bIns="45720" anchor="b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BE" sz="1600" dirty="0"/>
              <a:t>Budget </a:t>
            </a:r>
            <a:r>
              <a:rPr lang="nl-BE" sz="1600" err="1"/>
              <a:t>discussion</a:t>
            </a:r>
            <a:r>
              <a:rPr lang="nl-BE" sz="1600" dirty="0"/>
              <a:t> is </a:t>
            </a:r>
            <a:r>
              <a:rPr lang="nl-BE" sz="1600" err="1"/>
              <a:t>ongoing</a:t>
            </a:r>
            <a:r>
              <a:rPr lang="nl-BE" sz="1600" dirty="0"/>
              <a:t>. </a:t>
            </a:r>
            <a:endParaRPr lang="nl-BE" sz="1600" dirty="0">
              <a:solidFill>
                <a:srgbClr val="000000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nl-BE" sz="1600" err="1"/>
              <a:t>Participants</a:t>
            </a:r>
            <a:r>
              <a:rPr lang="nl-BE" sz="1600" dirty="0"/>
              <a:t> </a:t>
            </a:r>
            <a:r>
              <a:rPr lang="nl-BE" sz="1600" err="1"/>
              <a:t>identified</a:t>
            </a:r>
            <a:r>
              <a:rPr lang="nl-BE" sz="1600" dirty="0"/>
              <a:t> </a:t>
            </a:r>
            <a:r>
              <a:rPr lang="nl-BE" sz="1600" err="1"/>
              <a:t>and</a:t>
            </a:r>
            <a:r>
              <a:rPr lang="nl-BE" sz="1600" dirty="0"/>
              <a:t> </a:t>
            </a:r>
            <a:r>
              <a:rPr lang="nl-BE" sz="1600" err="1"/>
              <a:t>invited</a:t>
            </a:r>
            <a:r>
              <a:rPr lang="nl-BE" sz="1600" dirty="0"/>
              <a:t> </a:t>
            </a:r>
            <a:r>
              <a:rPr lang="nl-BE" sz="1600" err="1"/>
              <a:t>to</a:t>
            </a:r>
            <a:r>
              <a:rPr lang="nl-BE" sz="1600" dirty="0"/>
              <a:t> </a:t>
            </a:r>
            <a:r>
              <a:rPr lang="nl-BE" sz="1600" err="1"/>
              <a:t>an</a:t>
            </a:r>
            <a:r>
              <a:rPr lang="nl-BE" sz="1600" dirty="0"/>
              <a:t> </a:t>
            </a:r>
            <a:r>
              <a:rPr lang="nl-BE" sz="1600"/>
              <a:t>extra iteration </a:t>
            </a:r>
            <a:r>
              <a:rPr lang="nl-BE" sz="1600" err="1"/>
              <a:t>planned</a:t>
            </a:r>
            <a:r>
              <a:rPr lang="nl-BE" sz="1600" dirty="0"/>
              <a:t> </a:t>
            </a:r>
            <a:r>
              <a:rPr lang="nl-BE" sz="1600" err="1"/>
              <a:t>for</a:t>
            </a:r>
            <a:r>
              <a:rPr lang="nl-BE" sz="1600"/>
              <a:t> May 31st. </a:t>
            </a:r>
            <a:endParaRPr lang="nl-BE" sz="1600" dirty="0"/>
          </a:p>
          <a:p>
            <a:pPr marL="285750" indent="-285750" algn="l">
              <a:buFont typeface="Arial"/>
              <a:buChar char="•"/>
            </a:pPr>
            <a:r>
              <a:rPr lang="nl-BE" sz="1600"/>
              <a:t>The meeting has been </a:t>
            </a:r>
            <a:r>
              <a:rPr lang="nl-BE" sz="1600" err="1"/>
              <a:t>requested</a:t>
            </a:r>
            <a:r>
              <a:rPr lang="nl-BE" sz="1600" dirty="0"/>
              <a:t> </a:t>
            </a:r>
            <a:r>
              <a:rPr lang="nl-BE" sz="1600" err="1"/>
              <a:t>to</a:t>
            </a:r>
            <a:r>
              <a:rPr lang="nl-BE" sz="1600" dirty="0"/>
              <a:t> </a:t>
            </a:r>
            <a:r>
              <a:rPr lang="nl-BE" sz="1600" err="1"/>
              <a:t>be</a:t>
            </a:r>
            <a:r>
              <a:rPr lang="nl-BE" sz="1600" dirty="0"/>
              <a:t> </a:t>
            </a:r>
            <a:r>
              <a:rPr lang="nl-BE" sz="1600"/>
              <a:t>held in </a:t>
            </a:r>
            <a:r>
              <a:rPr lang="nl-BE" sz="1600" err="1"/>
              <a:t>both</a:t>
            </a:r>
            <a:r>
              <a:rPr lang="nl-BE" sz="1600"/>
              <a:t> Dutch </a:t>
            </a:r>
            <a:r>
              <a:rPr lang="nl-BE" sz="1600" err="1"/>
              <a:t>and</a:t>
            </a:r>
            <a:r>
              <a:rPr lang="nl-BE" sz="1600"/>
              <a:t> French </a:t>
            </a:r>
            <a:r>
              <a:rPr lang="nl-BE" sz="1600" err="1"/>
              <a:t>languages</a:t>
            </a:r>
            <a:r>
              <a:rPr lang="nl-BE" sz="1600"/>
              <a:t>. </a:t>
            </a:r>
            <a:endParaRPr lang="nl-BE" sz="1600" dirty="0"/>
          </a:p>
          <a:p>
            <a:pPr marL="285750" indent="-285750" algn="l">
              <a:buFont typeface="Arial"/>
              <a:buChar char="•"/>
            </a:pPr>
            <a:r>
              <a:rPr lang="nl-BE" sz="1600" dirty="0"/>
              <a:t>Few reminders are </a:t>
            </a:r>
            <a:r>
              <a:rPr lang="nl-BE" sz="1600" err="1"/>
              <a:t>foreseen</a:t>
            </a:r>
            <a:r>
              <a:rPr lang="nl-BE" sz="1600" dirty="0"/>
              <a:t> </a:t>
            </a:r>
            <a:r>
              <a:rPr lang="nl-BE" sz="1600" err="1"/>
              <a:t>before</a:t>
            </a:r>
            <a:r>
              <a:rPr lang="nl-BE" sz="1600" dirty="0"/>
              <a:t> </a:t>
            </a:r>
            <a:r>
              <a:rPr lang="nl-BE" sz="1600" err="1"/>
              <a:t>the</a:t>
            </a:r>
            <a:r>
              <a:rPr lang="nl-BE" sz="1600" dirty="0"/>
              <a:t> meeting </a:t>
            </a:r>
            <a:r>
              <a:rPr lang="nl-BE" sz="1600" err="1"/>
              <a:t>to</a:t>
            </a:r>
            <a:r>
              <a:rPr lang="nl-BE" sz="1600" dirty="0"/>
              <a:t> </a:t>
            </a:r>
            <a:r>
              <a:rPr lang="nl-BE" sz="1600" err="1"/>
              <a:t>ensure</a:t>
            </a:r>
            <a:r>
              <a:rPr lang="nl-BE" sz="1600" dirty="0"/>
              <a:t> </a:t>
            </a:r>
            <a:r>
              <a:rPr lang="nl-BE" sz="1600" err="1"/>
              <a:t>participants</a:t>
            </a:r>
            <a:r>
              <a:rPr lang="nl-BE" sz="1600" dirty="0"/>
              <a:t> review </a:t>
            </a:r>
            <a:r>
              <a:rPr lang="nl-BE" sz="1600" err="1"/>
              <a:t>the</a:t>
            </a:r>
            <a:r>
              <a:rPr lang="nl-BE" sz="1600" dirty="0"/>
              <a:t> model.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9085E63-D2E7-B719-9772-A34AE738CC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</a:pPr>
              <a:t>30</a:t>
            </a:fld>
            <a:endParaRPr lang="nl-BE" sz="135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78269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OSLO standard adoption process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31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38202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FA6F6-7C6F-F9DB-4275-833F6ED8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69058"/>
            <a:ext cx="6777372" cy="612483"/>
          </a:xfrm>
        </p:spPr>
        <p:txBody>
          <a:bodyPr>
            <a:normAutofit/>
          </a:bodyPr>
          <a:lstStyle/>
          <a:p>
            <a:r>
              <a:rPr lang="nl-BE" sz="3000">
                <a:solidFill>
                  <a:srgbClr val="373636"/>
                </a:solidFill>
              </a:rPr>
              <a:t>Growing</a:t>
            </a:r>
            <a:r>
              <a:rPr lang="nl-BE" sz="3000" b="0">
                <a:solidFill>
                  <a:srgbClr val="373636"/>
                </a:solidFill>
              </a:rPr>
              <a:t> </a:t>
            </a:r>
            <a:r>
              <a:rPr lang="nl-BE" sz="3000">
                <a:solidFill>
                  <a:srgbClr val="373636"/>
                </a:solidFill>
              </a:rPr>
              <a:t>need for a shortened procedure</a:t>
            </a:r>
            <a:endParaRPr lang="nl-BE" sz="300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B13DA2-28BC-7F03-83A8-FD607BCA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646" y="789552"/>
            <a:ext cx="6534726" cy="4284890"/>
          </a:xfrm>
        </p:spPr>
        <p:txBody>
          <a:bodyPr lIns="45719" tIns="45720" rIns="45719" bIns="45720" anchor="t"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nl-BE" sz="1350" dirty="0" err="1">
                <a:solidFill>
                  <a:srgbClr val="000000"/>
                </a:solidFill>
                <a:latin typeface="Arial"/>
              </a:rPr>
              <a:t>Actual</a:t>
            </a:r>
            <a:r>
              <a:rPr lang="nl-BE" sz="1350" dirty="0">
                <a:solidFill>
                  <a:srgbClr val="000000"/>
                </a:solidFill>
                <a:latin typeface="Arial"/>
              </a:rPr>
              <a:t> procedure </a:t>
            </a:r>
            <a:r>
              <a:rPr lang="nl-BE" sz="1350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nl-BE" sz="1350" dirty="0">
                <a:solidFill>
                  <a:srgbClr val="000000"/>
                </a:solidFill>
                <a:latin typeface="Arial"/>
              </a:rPr>
              <a:t> </a:t>
            </a:r>
            <a:r>
              <a:rPr lang="nl-BE" sz="1350" dirty="0" err="1">
                <a:solidFill>
                  <a:srgbClr val="000000"/>
                </a:solidFill>
                <a:latin typeface="Arial"/>
              </a:rPr>
              <a:t>elaborating</a:t>
            </a:r>
            <a:r>
              <a:rPr lang="nl-BE" sz="1350" dirty="0">
                <a:solidFill>
                  <a:srgbClr val="000000"/>
                </a:solidFill>
                <a:latin typeface="Arial"/>
              </a:rPr>
              <a:t> a data standard </a:t>
            </a:r>
            <a:r>
              <a:rPr lang="en-US" sz="1350" dirty="0">
                <a:solidFill>
                  <a:srgbClr val="000000"/>
                </a:solidFill>
                <a:latin typeface="Arial"/>
              </a:rPr>
              <a:t>​</a:t>
            </a:r>
            <a:endParaRPr lang="en-US" b="0" i="0">
              <a:solidFill>
                <a:srgbClr val="373636"/>
              </a:solidFill>
              <a:effectLst/>
              <a:latin typeface="Arial"/>
            </a:endParaRPr>
          </a:p>
          <a:p>
            <a:pPr marL="0" indent="0" algn="l" rtl="0" fontAlgn="base">
              <a:buNone/>
            </a:pPr>
            <a:endParaRPr lang="nl-BE" b="0" i="0">
              <a:solidFill>
                <a:srgbClr val="373636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nl-BE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nl-BE" b="0" i="0">
              <a:solidFill>
                <a:srgbClr val="373636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BE" sz="1350" dirty="0" err="1">
                <a:solidFill>
                  <a:srgbClr val="373636"/>
                </a:solidFill>
                <a:latin typeface="Calibri"/>
              </a:rPr>
              <a:t>Growing</a:t>
            </a:r>
            <a:r>
              <a:rPr lang="nl-BE" sz="1350" dirty="0">
                <a:solidFill>
                  <a:srgbClr val="373636"/>
                </a:solidFill>
                <a:latin typeface="Calibri"/>
              </a:rPr>
              <a:t> </a:t>
            </a:r>
            <a:r>
              <a:rPr lang="nl-BE" sz="1350" dirty="0" err="1">
                <a:solidFill>
                  <a:srgbClr val="373636"/>
                </a:solidFill>
                <a:latin typeface="Calibri"/>
              </a:rPr>
              <a:t>number</a:t>
            </a:r>
            <a:r>
              <a:rPr lang="nl-BE" sz="1350" dirty="0">
                <a:solidFill>
                  <a:srgbClr val="373636"/>
                </a:solidFill>
                <a:latin typeface="Calibri"/>
              </a:rPr>
              <a:t> of </a:t>
            </a:r>
            <a:r>
              <a:rPr lang="nl-BE" sz="1350" dirty="0" err="1">
                <a:solidFill>
                  <a:srgbClr val="373636"/>
                </a:solidFill>
                <a:latin typeface="Calibri"/>
              </a:rPr>
              <a:t>requests</a:t>
            </a:r>
            <a:r>
              <a:rPr lang="nl-BE" sz="1350" dirty="0">
                <a:solidFill>
                  <a:srgbClr val="373636"/>
                </a:solidFill>
                <a:latin typeface="Calibri"/>
              </a:rPr>
              <a:t>:  adoption of OSLO standard </a:t>
            </a:r>
            <a:r>
              <a:rPr lang="nl-BE" sz="1350" dirty="0" err="1">
                <a:solidFill>
                  <a:srgbClr val="373636"/>
                </a:solidFill>
                <a:latin typeface="Calibri"/>
              </a:rPr>
              <a:t>to</a:t>
            </a:r>
            <a:r>
              <a:rPr lang="nl-BE" sz="1350" dirty="0">
                <a:solidFill>
                  <a:srgbClr val="373636"/>
                </a:solidFill>
                <a:latin typeface="Calibri"/>
              </a:rPr>
              <a:t> ICEG standard (eg </a:t>
            </a:r>
            <a:r>
              <a:rPr lang="nl-BE" sz="1350" dirty="0" err="1">
                <a:solidFill>
                  <a:srgbClr val="373636"/>
                </a:solidFill>
                <a:latin typeface="Calibri"/>
              </a:rPr>
              <a:t>Mobility</a:t>
            </a:r>
            <a:r>
              <a:rPr lang="nl-BE" sz="1350" dirty="0">
                <a:solidFill>
                  <a:srgbClr val="373636"/>
                </a:solidFill>
                <a:latin typeface="Calibri"/>
              </a:rPr>
              <a:t>, KLIP, Person,…)</a:t>
            </a:r>
            <a:r>
              <a:rPr lang="en-US" sz="1350" dirty="0">
                <a:solidFill>
                  <a:srgbClr val="373636"/>
                </a:solidFill>
                <a:latin typeface="Calibri"/>
              </a:rPr>
              <a:t>​</a:t>
            </a:r>
            <a:endParaRPr lang="en-US" b="0" i="0">
              <a:solidFill>
                <a:srgbClr val="373636"/>
              </a:solidFill>
              <a:effectLst/>
              <a:latin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nl-BE" sz="1350" dirty="0" err="1">
                <a:solidFill>
                  <a:srgbClr val="373636"/>
                </a:solidFill>
                <a:latin typeface="Calibri"/>
              </a:rPr>
              <a:t>Proposed</a:t>
            </a:r>
            <a:r>
              <a:rPr lang="nl-BE" sz="1350" dirty="0">
                <a:solidFill>
                  <a:srgbClr val="373636"/>
                </a:solidFill>
                <a:latin typeface="Calibri"/>
              </a:rPr>
              <a:t> </a:t>
            </a:r>
            <a:r>
              <a:rPr lang="nl-BE" sz="1350" dirty="0" err="1">
                <a:solidFill>
                  <a:srgbClr val="373636"/>
                </a:solidFill>
                <a:latin typeface="Calibri"/>
              </a:rPr>
              <a:t>suggestion</a:t>
            </a:r>
            <a:r>
              <a:rPr lang="nl-BE" sz="1350" dirty="0">
                <a:solidFill>
                  <a:srgbClr val="373636"/>
                </a:solidFill>
                <a:latin typeface="Calibri"/>
              </a:rPr>
              <a:t> </a:t>
            </a:r>
            <a:r>
              <a:rPr lang="nl-BE" sz="1350" dirty="0" err="1">
                <a:solidFill>
                  <a:srgbClr val="373636"/>
                </a:solidFill>
                <a:latin typeface="Calibri"/>
              </a:rPr>
              <a:t>during</a:t>
            </a:r>
            <a:r>
              <a:rPr lang="nl-BE" sz="1350" dirty="0">
                <a:solidFill>
                  <a:srgbClr val="373636"/>
                </a:solidFill>
                <a:latin typeface="Calibri"/>
              </a:rPr>
              <a:t> </a:t>
            </a:r>
            <a:r>
              <a:rPr lang="nl-BE" sz="1350" dirty="0" err="1">
                <a:solidFill>
                  <a:srgbClr val="373636"/>
                </a:solidFill>
                <a:latin typeface="Calibri"/>
              </a:rPr>
              <a:t>previous</a:t>
            </a:r>
            <a:r>
              <a:rPr lang="nl-BE" sz="1350" dirty="0">
                <a:solidFill>
                  <a:srgbClr val="373636"/>
                </a:solidFill>
                <a:latin typeface="Calibri"/>
              </a:rPr>
              <a:t> ICEG review Comité:</a:t>
            </a:r>
            <a:r>
              <a:rPr lang="en-US" sz="1350" dirty="0">
                <a:solidFill>
                  <a:srgbClr val="373636"/>
                </a:solidFill>
                <a:latin typeface="Calibri"/>
              </a:rPr>
              <a:t>​</a:t>
            </a:r>
            <a:endParaRPr lang="en-US" b="0" i="0">
              <a:solidFill>
                <a:srgbClr val="373636"/>
              </a:solidFill>
              <a:effectLst/>
              <a:latin typeface="Calibri"/>
            </a:endParaRPr>
          </a:p>
          <a:p>
            <a:pPr marL="587375" lvl="1" indent="-244475" algn="l" rtl="0" fontAlgn="base">
              <a:buFont typeface="+mj-lt"/>
              <a:buAutoNum type="arabicPeriod"/>
            </a:pPr>
            <a:r>
              <a:rPr lang="en-US" sz="1350" dirty="0">
                <a:solidFill>
                  <a:srgbClr val="373636"/>
                </a:solidFill>
                <a:latin typeface="Calibri"/>
              </a:rPr>
              <a:t>Translation of all OSLO standards as inspirational documents (potential ICEG standards)​ and publication on ICEG environment </a:t>
            </a:r>
            <a:endParaRPr lang="en-US" b="0" i="0" dirty="0">
              <a:solidFill>
                <a:srgbClr val="373636"/>
              </a:solidFill>
              <a:effectLst/>
              <a:latin typeface="Arial" panose="020B0604020202020204" pitchFamily="34" charset="0"/>
            </a:endParaRPr>
          </a:p>
          <a:p>
            <a:pPr marL="587375" lvl="1" indent="-244475" algn="l" rtl="0" fontAlgn="base">
              <a:buFont typeface="+mj-lt"/>
              <a:buAutoNum type="arabicPeriod"/>
            </a:pPr>
            <a:r>
              <a:rPr lang="en-US" sz="1350" dirty="0">
                <a:solidFill>
                  <a:srgbClr val="373636"/>
                </a:solidFill>
                <a:latin typeface="Calibri"/>
              </a:rPr>
              <a:t>Relevant standards can be refined in (a) thematic working group(s)​</a:t>
            </a:r>
            <a:endParaRPr lang="en-US" b="0" i="0">
              <a:solidFill>
                <a:srgbClr val="373636"/>
              </a:solidFill>
              <a:effectLst/>
              <a:latin typeface="Calibri"/>
            </a:endParaRPr>
          </a:p>
          <a:p>
            <a:pPr marL="587375" lvl="1" indent="-244475" algn="l" rtl="0" fontAlgn="base">
              <a:buFont typeface="+mj-lt"/>
              <a:buAutoNum type="arabicPeriod"/>
            </a:pPr>
            <a:r>
              <a:rPr lang="en-US" sz="1350" dirty="0">
                <a:solidFill>
                  <a:srgbClr val="373636"/>
                </a:solidFill>
                <a:latin typeface="Calibri"/>
              </a:rPr>
              <a:t>Standards that cannot be endorsed in step (b) because they require adjustments at A full ICEG change management track when endorsement is not possible in (2)​</a:t>
            </a:r>
            <a:endParaRPr lang="en-US" b="0" i="0">
              <a:solidFill>
                <a:srgbClr val="373636"/>
              </a:solidFill>
              <a:effectLst/>
              <a:latin typeface="Calibr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373636"/>
                </a:solidFill>
                <a:latin typeface="Calibri"/>
              </a:rPr>
              <a:t>ICEG Review </a:t>
            </a:r>
            <a:r>
              <a:rPr lang="en-US" sz="1350" dirty="0" err="1">
                <a:solidFill>
                  <a:srgbClr val="373636"/>
                </a:solidFill>
                <a:latin typeface="Calibri"/>
              </a:rPr>
              <a:t>Comite</a:t>
            </a:r>
            <a:r>
              <a:rPr lang="en-US" sz="1350" dirty="0">
                <a:solidFill>
                  <a:srgbClr val="373636"/>
                </a:solidFill>
                <a:latin typeface="Calibri"/>
              </a:rPr>
              <a:t> chooses and approves the approach needed</a:t>
            </a:r>
            <a:endParaRPr lang="en-US" b="0" i="0">
              <a:solidFill>
                <a:srgbClr val="373636"/>
              </a:solidFill>
              <a:effectLst/>
              <a:latin typeface="Calibri"/>
            </a:endParaRPr>
          </a:p>
          <a:p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5812A4-BA9A-BCF0-CA59-57C204BB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9582"/>
            <a:ext cx="2970330" cy="123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74593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FA6F6-7C6F-F9DB-4275-833F6ED8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69058"/>
            <a:ext cx="6777372" cy="612483"/>
          </a:xfrm>
        </p:spPr>
        <p:txBody>
          <a:bodyPr>
            <a:normAutofit/>
          </a:bodyPr>
          <a:lstStyle/>
          <a:p>
            <a:r>
              <a:rPr lang="nl-BE" sz="3000">
                <a:solidFill>
                  <a:srgbClr val="373636"/>
                </a:solidFill>
              </a:rPr>
              <a:t>Shortened procedure – STEP 1: translation</a:t>
            </a:r>
            <a:endParaRPr lang="nl-BE" sz="300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B13DA2-28BC-7F03-83A8-FD607BCA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646" y="789552"/>
            <a:ext cx="6534726" cy="4284890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GOAL: 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inspiration and insights on OSLO standards for the ICEG community​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APPROACH:​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Semi – automatic translation of all (+130) OSLO standards into English​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Translations will be published on ICEG GitHuB​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No working group will be organized in this phase​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Translator tool is Bing-based, so documents are inspirational only​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COSTS:​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Translation of all OSLO standards: 130k€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5375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FA6F6-7C6F-F9DB-4275-833F6ED8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69058"/>
            <a:ext cx="6777372" cy="612483"/>
          </a:xfrm>
        </p:spPr>
        <p:txBody>
          <a:bodyPr>
            <a:normAutofit/>
          </a:bodyPr>
          <a:lstStyle/>
          <a:p>
            <a:r>
              <a:rPr lang="nl-BE" sz="3000">
                <a:solidFill>
                  <a:srgbClr val="373636"/>
                </a:solidFill>
              </a:rPr>
              <a:t>Shortened procedure – STEP 2: scenario a</a:t>
            </a:r>
            <a:endParaRPr lang="nl-BE" sz="300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B13DA2-28BC-7F03-83A8-FD607BCA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646" y="789552"/>
            <a:ext cx="6534726" cy="4284890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500" i="1" u="sng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SCENARIO: Refinement of the translated standard with (a) working group(s)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GOAL: 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Shortened procedure to adopt an OSLO standard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APPROACH:​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+mj-lt"/>
              <a:buAutoNum type="arabicPeriod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Quality Assessment of the translation and insights in the standard​</a:t>
            </a:r>
            <a:endParaRPr lang="en-US" sz="15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+mj-lt"/>
              <a:buAutoNum type="arabicPeriod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Organisation of a first working group, including preparation and report​</a:t>
            </a:r>
            <a:endParaRPr lang="en-US" sz="15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+mj-lt"/>
              <a:buAutoNum type="arabicPeriod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Short public review for issues </a:t>
            </a:r>
            <a:r>
              <a:rPr lang="en-US" sz="1500" i="1">
                <a:solidFill>
                  <a:srgbClr val="373636"/>
                </a:solidFill>
                <a:latin typeface="Calibri" panose="020F0502020204030204" pitchFamily="34" charset="0"/>
              </a:rPr>
              <a:t>(1 month)</a:t>
            </a: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, processing issues and accreditation standard​</a:t>
            </a:r>
            <a:endParaRPr lang="en-US" sz="15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+mj-lt"/>
              <a:buAutoNum type="arabicPeriod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(optional) Additional working group when standard cannot be endorsed in one working group, including preparation and report</a:t>
            </a:r>
            <a:endParaRPr lang="en-US" sz="15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COSTS:​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Quality assessment: 5k€​</a:t>
            </a:r>
            <a:endParaRPr lang="en-US" sz="15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First working group, public review and processing issues: 8,1 k€​</a:t>
            </a:r>
            <a:endParaRPr lang="en-US" sz="15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(optional) Additional working group: 8,1 k€</a:t>
            </a:r>
            <a:endParaRPr lang="en-US" sz="15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196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FA6F6-7C6F-F9DB-4275-833F6ED8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69058"/>
            <a:ext cx="6777372" cy="612483"/>
          </a:xfrm>
        </p:spPr>
        <p:txBody>
          <a:bodyPr>
            <a:normAutofit/>
          </a:bodyPr>
          <a:lstStyle/>
          <a:p>
            <a:r>
              <a:rPr lang="nl-BE" sz="3000">
                <a:solidFill>
                  <a:srgbClr val="373636"/>
                </a:solidFill>
              </a:rPr>
              <a:t>Shortened procedure – STEP 2: scenario b</a:t>
            </a:r>
            <a:endParaRPr lang="nl-BE" sz="300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B13DA2-28BC-7F03-83A8-FD607BCA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646" y="789552"/>
            <a:ext cx="6534726" cy="4284890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500" i="1" u="sng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SCENARIO: Semantic changes with impact – several working groups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GOAL: 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ICEG standardization of a standard, due to semantic changes as defined in the ICEG Process &amp; Methodology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APPROACH:​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When semantic changes are needed that have an impact on the (translated) standard overall:</a:t>
            </a:r>
          </a:p>
          <a:p>
            <a:pPr lvl="1" algn="l" rtl="0" fontAlgn="base">
              <a:buFont typeface="Arial" panose="020B0604020202020204" pitchFamily="34" charset="0"/>
              <a:buChar char="•"/>
            </a:pPr>
            <a:endParaRPr lang="en-US" sz="1500">
              <a:solidFill>
                <a:srgbClr val="373636"/>
              </a:solidFill>
              <a:latin typeface="Calibri" panose="020F050202020403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endParaRPr lang="en-US" sz="1500">
              <a:solidFill>
                <a:srgbClr val="373636"/>
              </a:solidFill>
              <a:latin typeface="Calibri" panose="020F050202020403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endParaRPr lang="en-US" sz="1500">
              <a:solidFill>
                <a:srgbClr val="373636"/>
              </a:solidFill>
              <a:latin typeface="Calibri" panose="020F0502020204030204" pitchFamily="34" charset="0"/>
            </a:endParaRPr>
          </a:p>
          <a:p>
            <a:pPr marL="342900" lvl="1" indent="0" algn="l" rtl="0" fontAlgn="base">
              <a:buNone/>
            </a:pPr>
            <a:endParaRPr lang="en-US" sz="1500">
              <a:solidFill>
                <a:srgbClr val="373636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1800">
              <a:solidFill>
                <a:srgbClr val="373636"/>
              </a:solidFill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373636"/>
                </a:solidFill>
                <a:latin typeface="Calibri" panose="020F0502020204030204" pitchFamily="34" charset="0"/>
              </a:rPr>
              <a:t>COSTS:​</a:t>
            </a:r>
            <a:endParaRPr lang="en-US" sz="1800">
              <a:solidFill>
                <a:srgbClr val="373636"/>
              </a:solidFill>
              <a:latin typeface="Arial" panose="020B0604020202020204" pitchFamily="34" charset="0"/>
            </a:endParaRPr>
          </a:p>
          <a:p>
            <a:pPr lvl="1" algn="l" rtl="0" fontAlgn="base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373636"/>
                </a:solidFill>
                <a:latin typeface="Calibri" panose="020F0502020204030204" pitchFamily="34" charset="0"/>
              </a:rPr>
              <a:t>Standardisation trajectory: 71,1 k€</a:t>
            </a:r>
            <a:endParaRPr lang="nl-BE" sz="15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349DD7-368D-751A-54AE-9C7E7C898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719" y="2942599"/>
            <a:ext cx="3078956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5131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OTHER / VARIA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36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74021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FA6F6-7C6F-F9DB-4275-833F6ED8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69058"/>
            <a:ext cx="6777372" cy="61248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nl-BE" sz="3000" dirty="0">
                <a:solidFill>
                  <a:srgbClr val="373636"/>
                </a:solidFill>
              </a:rPr>
              <a:t>OTHER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B13DA2-28BC-7F03-83A8-FD607BCA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646" y="789552"/>
            <a:ext cx="6534726" cy="4284890"/>
          </a:xfrm>
        </p:spPr>
        <p:txBody>
          <a:bodyPr lIns="45719" tIns="45720" rIns="45719" bIns="45720" anchor="t">
            <a:normAutofit/>
          </a:bodyPr>
          <a:lstStyle/>
          <a:p>
            <a:pPr marL="0" indent="0" algn="l" rtl="0" fontAlgn="base">
              <a:buNone/>
            </a:pPr>
            <a:endParaRPr lang="en-US" sz="1800" dirty="0">
              <a:solidFill>
                <a:srgbClr val="373636"/>
              </a:solidFill>
              <a:latin typeface="Calibri"/>
            </a:endParaRPr>
          </a:p>
          <a:p>
            <a:pPr algn="l" rtl="0" fontAlgn="base"/>
            <a:r>
              <a:rPr lang="en-US" sz="1500">
                <a:solidFill>
                  <a:srgbClr val="424242"/>
                </a:solidFill>
              </a:rPr>
              <a:t>ICEG Time Table &amp; Planning - public review ends mid May - issues on github need to be looked at - next steps ?</a:t>
            </a:r>
          </a:p>
          <a:p>
            <a:pPr algn="l"/>
            <a:r>
              <a:rPr lang="en-US" sz="1500" dirty="0">
                <a:solidFill>
                  <a:srgbClr val="424242"/>
                </a:solidFill>
              </a:rPr>
              <a:t>Persons (KSZ/BCSS exercise) - Geert Thijs and Liesbet D'Hondt want to have access to the </a:t>
            </a:r>
            <a:r>
              <a:rPr lang="en-US" sz="1500" dirty="0">
                <a:solidFill>
                  <a:srgbClr val="000000"/>
                </a:solidFill>
              </a:rPr>
              <a:t>ICEG toolchain - who can help ?</a:t>
            </a:r>
            <a:endParaRPr lang="en-US" sz="1500" dirty="0">
              <a:solidFill>
                <a:srgbClr val="373636"/>
              </a:solidFill>
              <a:latin typeface="Calibri"/>
            </a:endParaRPr>
          </a:p>
          <a:p>
            <a:pPr marL="0" indent="0" algn="l" rtl="0" fontAlgn="base">
              <a:buNone/>
            </a:pPr>
            <a:endParaRPr lang="en-US" sz="1800" dirty="0">
              <a:solidFill>
                <a:srgbClr val="373636"/>
              </a:solidFill>
              <a:latin typeface="Calibri"/>
            </a:endParaRP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7161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Objective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Make the </a:t>
            </a:r>
            <a:r>
              <a:rPr lang="nl" b="1"/>
              <a:t>data and procedures accessible and executable</a:t>
            </a:r>
            <a:r>
              <a:rPr lang="nl"/>
              <a:t> to simplify collaboration and integration of the various services and tools. In addition, we want to make the data and procedures easily </a:t>
            </a:r>
            <a:r>
              <a:rPr lang="nl" b="1"/>
              <a:t>reusable </a:t>
            </a:r>
            <a:r>
              <a:rPr lang="nl"/>
              <a:t>across different governmental levels and public and private partners.</a:t>
            </a: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Method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SotA review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	Organization and (Public) Service Standards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	Business Rule Modeling Standards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Stakeholder interviews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Use Cases and Requirements analysis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"/>
              <a:t>Model design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Iterative feedback to further detail the UCR and improve the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of the Art Standards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Public Organization: CPOV (+OSLO AP, +BELGIF AP)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Public Service: CPSV AP (+OSLO AP/IM, +BELGIF AP)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	IPDC/LPDC, Algoritmeregister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Procedure: User Journey, BPMN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	Automatisch advies, Open Proceshuis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Case: Dossier (OSLO AP)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Evidence: CCCEV (+OSLO AP)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	OOTS</a:t>
            </a: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of the Art - Business Rules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897" y="1017725"/>
            <a:ext cx="5012216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Interviews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Interviewees: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Raf Buyle (ADV)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Liesbeth D’hondt (BOSA)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Marc Bruyland (BOSA)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Veronique Volders (ABB)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Pieter Vanhoutteghem (BOSA)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Stefanie Kerckhof (ADV / ABB)</a:t>
            </a: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Main findings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Interoperability initiatives are </a:t>
            </a:r>
            <a:r>
              <a:rPr lang="nl" b="1"/>
              <a:t>currently mainly focused on exchanging data</a:t>
            </a:r>
            <a:r>
              <a:rPr lang="nl"/>
              <a:t>, not on procedures.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There is a </a:t>
            </a:r>
            <a:r>
              <a:rPr lang="nl" b="1"/>
              <a:t>growing demand for a standardized approach to describing procedures</a:t>
            </a:r>
            <a:r>
              <a:rPr lang="nl"/>
              <a:t>, e.g. for SDG, IPDC/LPDC.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There is </a:t>
            </a:r>
            <a:r>
              <a:rPr lang="nl" b="1"/>
              <a:t>currently no LOD standard that supports the description of procedures</a:t>
            </a:r>
            <a:r>
              <a:rPr lang="nl"/>
              <a:t>. At present, procedures are often documented in unstructured text or represented using Business Process Model and Notation (BPMN).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There is a </a:t>
            </a:r>
            <a:r>
              <a:rPr lang="nl" b="1"/>
              <a:t>willingness to actively support</a:t>
            </a:r>
            <a:r>
              <a:rPr lang="nl"/>
              <a:t> this standardisation process.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There is the hope that a semantic standard to describe procedures will bring us </a:t>
            </a:r>
            <a:r>
              <a:rPr lang="nl" b="1"/>
              <a:t>a step closer to the automation of many G2C processes</a:t>
            </a:r>
            <a:r>
              <a:rPr lang="nl"/>
              <a:t>.</a:t>
            </a:r>
            <a:endParaRPr b="1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gitaal Vlaanderen 2022 - Calibri - Algemeen">
  <a:themeElements>
    <a:clrScheme name="Digitaal Vlaanderen">
      <a:dk1>
        <a:srgbClr val="3C3D3C"/>
      </a:dk1>
      <a:lt1>
        <a:sysClr val="window" lastClr="FFFFFF"/>
      </a:lt1>
      <a:dk2>
        <a:srgbClr val="6D6E6D"/>
      </a:dk2>
      <a:lt2>
        <a:srgbClr val="F6F5F3"/>
      </a:lt2>
      <a:accent1>
        <a:srgbClr val="FFEB00"/>
      </a:accent1>
      <a:accent2>
        <a:srgbClr val="9D9E9D"/>
      </a:accent2>
      <a:accent3>
        <a:srgbClr val="FFF57F"/>
      </a:accent3>
      <a:accent4>
        <a:srgbClr val="2B979D"/>
      </a:accent4>
      <a:accent5>
        <a:srgbClr val="CECECE"/>
      </a:accent5>
      <a:accent6>
        <a:srgbClr val="FFFABF"/>
      </a:accent6>
      <a:hlink>
        <a:srgbClr val="3C96BE"/>
      </a:hlink>
      <a:folHlink>
        <a:srgbClr val="AA78AA"/>
      </a:folHlink>
    </a:clrScheme>
    <a:fontScheme name="Aangepast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1275" cap="rnd">
          <a:solidFill>
            <a:schemeClr val="tx2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e_DigitaalVlaanderen_Calibri.potx" id="{C6495B09-771B-4E7F-B70A-BDD84635ED6B}" vid="{08812236-2AEC-45A8-968B-C45F367DB1ED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rgbClr val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gitaal Vlaanderen">
    <a:dk1>
      <a:srgbClr val="3C3D3C"/>
    </a:dk1>
    <a:lt1>
      <a:sysClr val="window" lastClr="FFFFFF"/>
    </a:lt1>
    <a:dk2>
      <a:srgbClr val="6D6E6D"/>
    </a:dk2>
    <a:lt2>
      <a:srgbClr val="F6F5F3"/>
    </a:lt2>
    <a:accent1>
      <a:srgbClr val="FFEB00"/>
    </a:accent1>
    <a:accent2>
      <a:srgbClr val="9D9E9D"/>
    </a:accent2>
    <a:accent3>
      <a:srgbClr val="FFF57F"/>
    </a:accent3>
    <a:accent4>
      <a:srgbClr val="2B979D"/>
    </a:accent4>
    <a:accent5>
      <a:srgbClr val="CECECE"/>
    </a:accent5>
    <a:accent6>
      <a:srgbClr val="FFFABF"/>
    </a:accent6>
    <a:hlink>
      <a:srgbClr val="3C96BE"/>
    </a:hlink>
    <a:folHlink>
      <a:srgbClr val="AA78AA"/>
    </a:folHlink>
  </a:clrScheme>
</a:themeOverride>
</file>

<file path=ppt/theme/themeOverride2.xml><?xml version="1.0" encoding="utf-8"?>
<a:themeOverride xmlns:a="http://schemas.openxmlformats.org/drawingml/2006/main">
  <a:clrScheme name="Digitaal Vlaanderen">
    <a:dk1>
      <a:srgbClr val="3C3D3C"/>
    </a:dk1>
    <a:lt1>
      <a:sysClr val="window" lastClr="FFFFFF"/>
    </a:lt1>
    <a:dk2>
      <a:srgbClr val="6D6E6D"/>
    </a:dk2>
    <a:lt2>
      <a:srgbClr val="F6F5F3"/>
    </a:lt2>
    <a:accent1>
      <a:srgbClr val="FFEB00"/>
    </a:accent1>
    <a:accent2>
      <a:srgbClr val="9D9E9D"/>
    </a:accent2>
    <a:accent3>
      <a:srgbClr val="FFF57F"/>
    </a:accent3>
    <a:accent4>
      <a:srgbClr val="2B979D"/>
    </a:accent4>
    <a:accent5>
      <a:srgbClr val="CECECE"/>
    </a:accent5>
    <a:accent6>
      <a:srgbClr val="FFFABF"/>
    </a:accent6>
    <a:hlink>
      <a:srgbClr val="3C96BE"/>
    </a:hlink>
    <a:folHlink>
      <a:srgbClr val="AA78AA"/>
    </a:folHlink>
  </a:clrScheme>
</a:themeOverride>
</file>

<file path=ppt/theme/themeOverride3.xml><?xml version="1.0" encoding="utf-8"?>
<a:themeOverride xmlns:a="http://schemas.openxmlformats.org/drawingml/2006/main">
  <a:clrScheme name="Digitaal Vlaanderen">
    <a:dk1>
      <a:srgbClr val="3C3D3C"/>
    </a:dk1>
    <a:lt1>
      <a:sysClr val="window" lastClr="FFFFFF"/>
    </a:lt1>
    <a:dk2>
      <a:srgbClr val="6D6E6D"/>
    </a:dk2>
    <a:lt2>
      <a:srgbClr val="F6F5F3"/>
    </a:lt2>
    <a:accent1>
      <a:srgbClr val="FFEB00"/>
    </a:accent1>
    <a:accent2>
      <a:srgbClr val="9D9E9D"/>
    </a:accent2>
    <a:accent3>
      <a:srgbClr val="FFF57F"/>
    </a:accent3>
    <a:accent4>
      <a:srgbClr val="2B979D"/>
    </a:accent4>
    <a:accent5>
      <a:srgbClr val="CECECE"/>
    </a:accent5>
    <a:accent6>
      <a:srgbClr val="FFFABF"/>
    </a:accent6>
    <a:hlink>
      <a:srgbClr val="3C96BE"/>
    </a:hlink>
    <a:folHlink>
      <a:srgbClr val="AA78AA"/>
    </a:folHlink>
  </a:clrScheme>
</a:themeOverride>
</file>

<file path=ppt/theme/themeOverride4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63_bw3 xmlns="d8af5a5f-e2e6-468c-9f28-f81d99523fed">
      <UserInfo>
        <DisplayName/>
        <AccountId xsi:nil="true"/>
        <AccountType/>
      </UserInfo>
    </_x0063_bw3>
    <y2ot xmlns="d8af5a5f-e2e6-468c-9f28-f81d99523fed" xsi:nil="true"/>
    <Comment xmlns="d8af5a5f-e2e6-468c-9f28-f81d99523fed" xsi:nil="true"/>
    <lcf76f155ced4ddcb4097134ff3c332f xmlns="d8af5a5f-e2e6-468c-9f28-f81d99523fed">
      <Terms xmlns="http://schemas.microsoft.com/office/infopath/2007/PartnerControls"/>
    </lcf76f155ced4ddcb4097134ff3c332f>
    <TaxCatchAll xmlns="9a9ec0f0-7796-43d0-ac1f-4c8c46ee0bd1" xsi:nil="true"/>
    <SharedWithUsers xmlns="abd5de4e-6ecd-4522-a9f4-1c24c7648312">
      <UserInfo>
        <DisplayName>Feremans Vincent</DisplayName>
        <AccountId>4885</AccountId>
        <AccountType/>
      </UserInfo>
      <UserInfo>
        <DisplayName>Dassonneville Yaron</DisplayName>
        <AccountId>4527</AccountId>
        <AccountType/>
      </UserInfo>
      <UserInfo>
        <DisplayName>Van der Haegen Liesbeth</DisplayName>
        <AccountId>4362</AccountId>
        <AccountType/>
      </UserInfo>
      <UserInfo>
        <DisplayName>Bahim Christophe</DisplayName>
        <AccountId>4932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21" ma:contentTypeDescription="Create a new document." ma:contentTypeScope="" ma:versionID="20c5ff2fe643e2f9168d43a073f0367c">
  <xsd:schema xmlns:xsd="http://www.w3.org/2001/XMLSchema" xmlns:xs="http://www.w3.org/2001/XMLSchema" xmlns:p="http://schemas.microsoft.com/office/2006/metadata/properties" xmlns:ns2="abd5de4e-6ecd-4522-a9f4-1c24c7648312" xmlns:ns3="d8af5a5f-e2e6-468c-9f28-f81d99523fed" xmlns:ns4="9a9ec0f0-7796-43d0-ac1f-4c8c46ee0bd1" targetNamespace="http://schemas.microsoft.com/office/2006/metadata/properties" ma:root="true" ma:fieldsID="0af9a46cfb80bca757dbbb7442467b8d" ns2:_="" ns3:_="" ns4:_="">
    <xsd:import namespace="abd5de4e-6ecd-4522-a9f4-1c24c7648312"/>
    <xsd:import namespace="d8af5a5f-e2e6-468c-9f28-f81d99523fed"/>
    <xsd:import namespace="9a9ec0f0-7796-43d0-ac1f-4c8c46ee0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y2ot" minOccurs="0"/>
                <xsd:element ref="ns3:_x0063_bw3" minOccurs="0"/>
                <xsd:element ref="ns3:MediaLengthInSeconds" minOccurs="0"/>
                <xsd:element ref="ns4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y2ot" ma:index="21" nillable="true" ma:displayName="Date and Time" ma:internalName="y2ot">
      <xsd:simpleType>
        <xsd:restriction base="dms:DateTime"/>
      </xsd:simpleType>
    </xsd:element>
    <xsd:element name="_x0063_bw3" ma:index="22" nillable="true" ma:displayName="Person or Group" ma:list="UserInfo" ma:internalName="_x0063_bw3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49ca8161-7180-459b-a0ef-1a71cf6ffe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ec0f0-7796-43d0-ac1f-4c8c46ee0bd1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c543d004-bb2f-4815-a5c5-8aeef379c125}" ma:internalName="TaxCatchAll" ma:showField="CatchAllData" ma:web="abd5de4e-6ecd-4522-a9f4-1c24c7648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7300C8-CFC5-4BAA-A080-49F5FEAB9CB4}">
  <ds:schemaRefs>
    <ds:schemaRef ds:uri="http://purl.org/dc/elements/1.1/"/>
    <ds:schemaRef ds:uri="http://schemas.microsoft.com/office/2006/metadata/properties"/>
    <ds:schemaRef ds:uri="abd5de4e-6ecd-4522-a9f4-1c24c7648312"/>
    <ds:schemaRef ds:uri="d8af5a5f-e2e6-468c-9f28-f81d99523fed"/>
    <ds:schemaRef ds:uri="http://purl.org/dc/terms/"/>
    <ds:schemaRef ds:uri="9a9ec0f0-7796-43d0-ac1f-4c8c46ee0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F66617D-0389-4682-8986-EEFD1F67AF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D51E25-240B-461F-A9AF-1D0E9D090C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9a9ec0f0-7796-43d0-ac1f-4c8c46ee0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6490</Words>
  <Application>Microsoft Office PowerPoint</Application>
  <PresentationFormat>Diavoorstelling (16:9)</PresentationFormat>
  <Paragraphs>1311</Paragraphs>
  <Slides>37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3</vt:i4>
      </vt:variant>
      <vt:variant>
        <vt:lpstr>Diatitels</vt:lpstr>
      </vt:variant>
      <vt:variant>
        <vt:i4>37</vt:i4>
      </vt:variant>
    </vt:vector>
  </HeadingPairs>
  <TitlesOfParts>
    <vt:vector size="49" baseType="lpstr">
      <vt:lpstr>FlandersArtSans-Bold</vt:lpstr>
      <vt:lpstr>Flanders Art Sans Bold</vt:lpstr>
      <vt:lpstr>Helvetica</vt:lpstr>
      <vt:lpstr>Flanders Art Sans</vt:lpstr>
      <vt:lpstr>Wingdings</vt:lpstr>
      <vt:lpstr>Calibri</vt:lpstr>
      <vt:lpstr>Arial</vt:lpstr>
      <vt:lpstr>FlandersArtSans-Regular</vt:lpstr>
      <vt:lpstr>Calibri Light</vt:lpstr>
      <vt:lpstr>Digitaal Vlaanderen 2022 - Calibri - Algemeen</vt:lpstr>
      <vt:lpstr>Default</vt:lpstr>
      <vt:lpstr>1_Default</vt:lpstr>
      <vt:lpstr>PowerPoint-presentatie</vt:lpstr>
      <vt:lpstr>AGENDA</vt:lpstr>
      <vt:lpstr>ICEG I’m Moving</vt:lpstr>
      <vt:lpstr>Objective</vt:lpstr>
      <vt:lpstr>Method</vt:lpstr>
      <vt:lpstr>State of the Art Standards</vt:lpstr>
      <vt:lpstr>State of the Art - Business Rules</vt:lpstr>
      <vt:lpstr>Interviews</vt:lpstr>
      <vt:lpstr>Main findings</vt:lpstr>
      <vt:lpstr>Use Cases and Requirements</vt:lpstr>
      <vt:lpstr>Model</vt:lpstr>
      <vt:lpstr>Model - Public Service</vt:lpstr>
      <vt:lpstr>Model - Business Process</vt:lpstr>
      <vt:lpstr>Model Business Process vs Public Service</vt:lpstr>
      <vt:lpstr>Model - Case</vt:lpstr>
      <vt:lpstr>Model Business Process vs Case</vt:lpstr>
      <vt:lpstr>Example</vt:lpstr>
      <vt:lpstr>PowerPoint-presentatie</vt:lpstr>
      <vt:lpstr>Service - Business Process</vt:lpstr>
      <vt:lpstr>Business Process - Instructions</vt:lpstr>
      <vt:lpstr>Case step 1</vt:lpstr>
      <vt:lpstr>Case step 2</vt:lpstr>
      <vt:lpstr>Alignment with OSLO-STEPS</vt:lpstr>
      <vt:lpstr>Conclusions</vt:lpstr>
      <vt:lpstr>Future work - Business Rules</vt:lpstr>
      <vt:lpstr>Future work - smaller recommendations</vt:lpstr>
      <vt:lpstr>ICEG Hydrants</vt:lpstr>
      <vt:lpstr>State-of-play</vt:lpstr>
      <vt:lpstr>ICEG Building</vt:lpstr>
      <vt:lpstr>State-of-play</vt:lpstr>
      <vt:lpstr>OSLO standard adoption process</vt:lpstr>
      <vt:lpstr>Growing need for a shortened procedure</vt:lpstr>
      <vt:lpstr>Shortened procedure – STEP 1: translation</vt:lpstr>
      <vt:lpstr>Shortened procedure – STEP 2: scenario a</vt:lpstr>
      <vt:lpstr>Shortened procedure – STEP 2: scenario b</vt:lpstr>
      <vt:lpstr>OTHER / VARIA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Inkantelen OSLO standaarden in ICEG 2023</dc:title>
  <dc:creator/>
  <cp:lastModifiedBy/>
  <cp:revision>70</cp:revision>
  <dcterms:modified xsi:type="dcterms:W3CDTF">2023-05-03T14:12:38Z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  <property fmtid="{D5CDD505-2E9C-101B-9397-08002B2CF9AE}" pid="3" name="MediaServiceImageTags">
    <vt:lpwstr/>
  </property>
</Properties>
</file>