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9" autoAdjust="0"/>
    <p:restoredTop sz="98441" autoAdjust="0"/>
  </p:normalViewPr>
  <p:slideViewPr>
    <p:cSldViewPr>
      <p:cViewPr>
        <p:scale>
          <a:sx n="94" d="100"/>
          <a:sy n="94" d="100"/>
        </p:scale>
        <p:origin x="-112" y="1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BB18-14AE-4960-B627-0564456C60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36269-454F-43B1-BEEB-63974A379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36269-454F-43B1-BEEB-63974A3799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1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D502D-495E-4B3B-B629-4FA1704DB6AC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DC0C-772A-4D47-812E-48D0B3A8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/>
          <p:nvPr/>
        </p:nvSpPr>
        <p:spPr>
          <a:xfrm>
            <a:off x="152400" y="304800"/>
            <a:ext cx="2114550" cy="112395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>
                <a:effectLst/>
              </a:rPr>
              <a:t>Main Page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-----------------------------------------</a:t>
            </a:r>
          </a:p>
          <a:p>
            <a:r>
              <a:rPr lang="en-US" sz="1200" dirty="0">
                <a:effectLst/>
              </a:rPr>
              <a:t>User enters valid city </a:t>
            </a:r>
          </a:p>
          <a:p>
            <a:r>
              <a:rPr lang="en-US" sz="1200" dirty="0">
                <a:effectLst/>
              </a:rPr>
              <a:t>-----------------------------------------</a:t>
            </a:r>
          </a:p>
          <a:p>
            <a:r>
              <a:rPr lang="en-US" sz="1200" dirty="0">
                <a:effectLst/>
              </a:rPr>
              <a:t>User enters invalid city </a:t>
            </a: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14478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3"/>
          <p:cNvSpPr txBox="1"/>
          <p:nvPr/>
        </p:nvSpPr>
        <p:spPr>
          <a:xfrm>
            <a:off x="152400" y="2209800"/>
            <a:ext cx="2133600" cy="8001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>
                <a:effectLst/>
              </a:rPr>
              <a:t>Main Page</a:t>
            </a:r>
            <a:endParaRPr lang="en-US" sz="1200" dirty="0">
              <a:effectLst/>
            </a:endParaRPr>
          </a:p>
          <a:p>
            <a:pPr algn="ctr"/>
            <a:r>
              <a:rPr lang="en-US" sz="1200" dirty="0">
                <a:effectLst/>
              </a:rPr>
              <a:t>--------------------------------------</a:t>
            </a:r>
          </a:p>
          <a:p>
            <a:r>
              <a:rPr lang="en-US" sz="1200" dirty="0">
                <a:solidFill>
                  <a:srgbClr val="FF0000"/>
                </a:solidFill>
                <a:effectLst/>
              </a:rPr>
              <a:t>Error state</a:t>
            </a:r>
            <a:r>
              <a:rPr lang="en-US" sz="1200" dirty="0">
                <a:effectLst/>
              </a:rPr>
              <a:t> / re-enter a valid city </a:t>
            </a: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800" y="838200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2"/>
          <p:cNvSpPr txBox="1"/>
          <p:nvPr/>
        </p:nvSpPr>
        <p:spPr>
          <a:xfrm>
            <a:off x="2438400" y="685800"/>
            <a:ext cx="1866900" cy="16002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>
                <a:effectLst/>
              </a:rPr>
              <a:t>City &amp; Dates Page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----------------------------------</a:t>
            </a:r>
          </a:p>
          <a:p>
            <a:r>
              <a:rPr lang="en-US" sz="1200" dirty="0">
                <a:effectLst/>
              </a:rPr>
              <a:t> User selects the event day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- Today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- Tomorrow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- Third day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- Fourth day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ＭＳ 明朝"/>
                <a:cs typeface="Times New Roman"/>
              </a:rPr>
              <a:t>- Fifth day </a:t>
            </a: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10" name="Text Box 13"/>
          <p:cNvSpPr txBox="1"/>
          <p:nvPr/>
        </p:nvSpPr>
        <p:spPr>
          <a:xfrm>
            <a:off x="6946900" y="1676400"/>
            <a:ext cx="2044700" cy="990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>
                <a:effectLst/>
              </a:rPr>
              <a:t>Recommended Events Page</a:t>
            </a:r>
            <a:endParaRPr lang="en-US" sz="1200" dirty="0">
              <a:effectLst/>
            </a:endParaRPr>
          </a:p>
          <a:p>
            <a:pPr algn="ctr"/>
            <a:r>
              <a:rPr lang="en-US" sz="1200" dirty="0">
                <a:effectLst/>
              </a:rPr>
              <a:t>---------------------------</a:t>
            </a:r>
            <a:r>
              <a:rPr lang="en-US" sz="1200" dirty="0" smtClean="0">
                <a:effectLst/>
              </a:rPr>
              <a:t>------------</a:t>
            </a:r>
          </a:p>
          <a:p>
            <a:r>
              <a:rPr lang="en-US" sz="1200" dirty="0" smtClean="0">
                <a:effectLst/>
              </a:rPr>
              <a:t>User clicks one of the events (will be </a:t>
            </a:r>
            <a:r>
              <a:rPr lang="en-US" sz="1200" dirty="0" err="1" smtClean="0">
                <a:effectLst/>
              </a:rPr>
              <a:t>href</a:t>
            </a:r>
            <a:r>
              <a:rPr lang="en-US" sz="1200" dirty="0" smtClean="0">
                <a:effectLst/>
              </a:rPr>
              <a:t> links)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72400" y="25908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7600" y="1828800"/>
            <a:ext cx="335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Box 7"/>
          <p:cNvSpPr txBox="1"/>
          <p:nvPr/>
        </p:nvSpPr>
        <p:spPr>
          <a:xfrm>
            <a:off x="6858000" y="3352800"/>
            <a:ext cx="2171700" cy="8001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u="sng" dirty="0">
                <a:effectLst/>
              </a:rPr>
              <a:t> Events Detail </a:t>
            </a:r>
            <a:r>
              <a:rPr lang="en-US" sz="1200" u="sng" dirty="0" smtClean="0">
                <a:effectLst/>
              </a:rPr>
              <a:t>Page</a:t>
            </a:r>
          </a:p>
          <a:p>
            <a:pPr algn="ctr"/>
            <a:r>
              <a:rPr lang="en-US" sz="1200" dirty="0" smtClean="0"/>
              <a:t>-----------------------------------------</a:t>
            </a:r>
            <a:endParaRPr lang="en-US" sz="1200" dirty="0">
              <a:effectLst/>
            </a:endParaRPr>
          </a:p>
          <a:p>
            <a:r>
              <a:rPr lang="en-US" sz="1200" dirty="0">
                <a:effectLst/>
              </a:rPr>
              <a:t>Linked Ticketmaster page of event details</a:t>
            </a:r>
          </a:p>
          <a:p>
            <a:r>
              <a:rPr lang="en-US" dirty="0">
                <a:effectLst/>
              </a:rPr>
              <a:t> </a:t>
            </a: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  <a:p>
            <a:r>
              <a:rPr lang="en-US" u="none" strike="noStrike" dirty="0">
                <a:effectLst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18288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JavaScript functions will determine which events to recommend </a:t>
            </a:r>
          </a:p>
          <a:p>
            <a:r>
              <a:rPr lang="en-US" sz="1200" dirty="0" smtClean="0"/>
              <a:t>(if weather is nice, filter for outdoors events and indoor events for bad weather)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3505200"/>
            <a:ext cx="6400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OpenWeatherMap</a:t>
            </a:r>
            <a:r>
              <a:rPr lang="en-US" sz="1400" dirty="0" smtClean="0"/>
              <a:t> (5 day/ 3 hour forecast) API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u="sng" dirty="0" smtClean="0"/>
              <a:t>Parameters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 q = city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apikey</a:t>
            </a:r>
            <a:r>
              <a:rPr lang="en-US" sz="1400" dirty="0" smtClean="0"/>
              <a:t> = “91308079cdcfca1bf0b4e6b74e0d6a7d”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 </a:t>
            </a:r>
            <a:r>
              <a:rPr lang="en-US" sz="1400" dirty="0" smtClean="0"/>
              <a:t>dt_txt = ex: “2018-06-21 21:00:00” (date and time string)</a:t>
            </a:r>
          </a:p>
          <a:p>
            <a:pPr marL="285750" indent="-285750">
              <a:buFont typeface="Arial"/>
              <a:buChar char="•"/>
            </a:pPr>
            <a:endParaRPr lang="en-US" sz="1400" dirty="0" smtClean="0"/>
          </a:p>
          <a:p>
            <a:r>
              <a:rPr lang="en-US" sz="1400" dirty="0" smtClean="0"/>
              <a:t>Will need to iterate through the array objects to match date/time with Ticketmaster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r>
              <a:rPr lang="en-US" sz="1400" dirty="0" smtClean="0"/>
              <a:t>Ticketmaster (Discovery) API </a:t>
            </a:r>
          </a:p>
          <a:p>
            <a:r>
              <a:rPr lang="en-US" sz="1400" dirty="0" smtClean="0"/>
              <a:t>  </a:t>
            </a:r>
            <a:r>
              <a:rPr lang="en-US" sz="1400" u="sng" dirty="0" smtClean="0"/>
              <a:t>Parameters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a</a:t>
            </a:r>
            <a:r>
              <a:rPr lang="en-US" sz="1400" dirty="0" err="1" smtClean="0"/>
              <a:t>pikey</a:t>
            </a:r>
            <a:r>
              <a:rPr lang="en-US" sz="1400" dirty="0" smtClean="0"/>
              <a:t> = “</a:t>
            </a:r>
            <a:r>
              <a:rPr lang="de-DE" sz="1400" dirty="0" smtClean="0"/>
              <a:t>ku9Z9ArGjW4QZRSdJoirA3mpsNKHLh6G“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754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47098"/>
              </p:ext>
            </p:extLst>
          </p:nvPr>
        </p:nvGraphicFramePr>
        <p:xfrm>
          <a:off x="152400" y="228600"/>
          <a:ext cx="3200400" cy="185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7C80"/>
                          </a:solidFill>
                          <a:latin typeface="Rockwell"/>
                          <a:cs typeface="Rockwell"/>
                        </a:rPr>
                        <a:t>Weathermend</a:t>
                      </a:r>
                      <a:r>
                        <a:rPr lang="en-US" sz="1800" baseline="0" dirty="0" smtClean="0">
                          <a:solidFill>
                            <a:srgbClr val="FF7C80"/>
                          </a:solidFill>
                          <a:latin typeface="Pristina" panose="03060402040406080204" pitchFamily="66" charset="0"/>
                        </a:rPr>
                        <a:t> </a:t>
                      </a:r>
                      <a:endParaRPr lang="en-US" sz="1800" dirty="0">
                        <a:solidFill>
                          <a:srgbClr val="FF7C80"/>
                        </a:solidFill>
                        <a:latin typeface="Pristina" panose="03060402040406080204" pitchFamily="66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Let us make recommendations for events and activities based on the weather near you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3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Enter city: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1600200"/>
            <a:ext cx="10668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LONDON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5200" y="12192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45069"/>
              </p:ext>
            </p:extLst>
          </p:nvPr>
        </p:nvGraphicFramePr>
        <p:xfrm>
          <a:off x="4724400" y="228600"/>
          <a:ext cx="3429000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3369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7C80"/>
                          </a:solidFill>
                          <a:latin typeface="Rockwell"/>
                          <a:cs typeface="Rockwell"/>
                        </a:rPr>
                        <a:t>Weathermend</a:t>
                      </a:r>
                      <a:r>
                        <a:rPr lang="en-US" sz="1800" baseline="0" dirty="0" smtClean="0">
                          <a:solidFill>
                            <a:srgbClr val="FF7C80"/>
                          </a:solidFill>
                          <a:latin typeface="Pristina" panose="03060402040406080204" pitchFamily="66" charset="0"/>
                        </a:rPr>
                        <a:t> </a:t>
                      </a:r>
                      <a:endParaRPr lang="en-US" sz="1800" dirty="0">
                        <a:solidFill>
                          <a:srgbClr val="FF7C80"/>
                        </a:solidFill>
                        <a:latin typeface="Pristina" panose="03060402040406080204" pitchFamily="66" charset="0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7390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LONDON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current weather is 80’F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High of  85 and a Low of 75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30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Select day of event: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TODAY  TOMORROW  SAT  SUN  MON</a:t>
                      </a:r>
                      <a:endParaRPr lang="en-US" sz="1400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1030"/>
              </p:ext>
            </p:extLst>
          </p:nvPr>
        </p:nvGraphicFramePr>
        <p:xfrm>
          <a:off x="1207213" y="3280579"/>
          <a:ext cx="3886200" cy="338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2106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7C80"/>
                          </a:solidFill>
                          <a:latin typeface="Rockwell"/>
                          <a:cs typeface="Rockwell"/>
                        </a:rPr>
                        <a:t>Weathermend</a:t>
                      </a:r>
                      <a:r>
                        <a:rPr lang="en-US" sz="1800" baseline="0" dirty="0" smtClean="0">
                          <a:solidFill>
                            <a:srgbClr val="FF7C80"/>
                          </a:solidFill>
                          <a:latin typeface="Pristina" panose="03060402040406080204" pitchFamily="66" charset="0"/>
                        </a:rPr>
                        <a:t> 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09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LONDON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Date: Saturday, June 22</a:t>
                      </a:r>
                      <a:r>
                        <a:rPr lang="en-US" sz="1400" baseline="30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2018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Weather details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throughout the day in 3hr intervals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12am  3am  6am  9am  12pm  3pm  6pm  9pm </a:t>
                      </a:r>
                      <a:endParaRPr lang="en-US" sz="1800" baseline="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664532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weather looks pretty nice, here’s what we recommend. Enjoy!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400800" y="2209800"/>
            <a:ext cx="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127" y="5653103"/>
            <a:ext cx="1297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Clickable links that lead to Ticketmaster event page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55430"/>
              </p:ext>
            </p:extLst>
          </p:nvPr>
        </p:nvGraphicFramePr>
        <p:xfrm>
          <a:off x="5221840" y="3276600"/>
          <a:ext cx="3886200" cy="338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66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7C80"/>
                          </a:solidFill>
                          <a:latin typeface="Rockwell"/>
                          <a:cs typeface="Rockwell"/>
                        </a:rPr>
                        <a:t>Weathermend</a:t>
                      </a:r>
                      <a:r>
                        <a:rPr lang="en-US" sz="1800" baseline="0" dirty="0" smtClean="0">
                          <a:solidFill>
                            <a:srgbClr val="FF7C80"/>
                          </a:solidFill>
                          <a:latin typeface="Pristina" panose="03060402040406080204" pitchFamily="66" charset="0"/>
                        </a:rPr>
                        <a:t> 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214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LONDON</a:t>
                      </a:r>
                    </a:p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Date: Saturday, June 22</a:t>
                      </a:r>
                      <a:r>
                        <a:rPr lang="en-US" sz="1400" baseline="30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2018</a:t>
                      </a:r>
                      <a:endParaRPr 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235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Weather details</a:t>
                      </a:r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throughout the day in 3hr intervals</a:t>
                      </a:r>
                    </a:p>
                    <a:p>
                      <a:pPr algn="ctr"/>
                      <a:r>
                        <a:rPr lang="en-US" sz="14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12am  3am  6am  9am  12pm  3pm  6pm  9pm </a:t>
                      </a:r>
                      <a:endParaRPr lang="en-US" sz="1800" baseline="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665624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It’s a bit rainy outside, here’s what we recommend. Enjoy!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>
            <a:off x="4876800" y="2209800"/>
            <a:ext cx="15240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40922"/>
              </p:ext>
            </p:extLst>
          </p:nvPr>
        </p:nvGraphicFramePr>
        <p:xfrm>
          <a:off x="5709007" y="5701049"/>
          <a:ext cx="3238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38"/>
                <a:gridCol w="787955"/>
                <a:gridCol w="914400"/>
                <a:gridCol w="71790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Movie</a:t>
                      </a:r>
                      <a:r>
                        <a:rPr lang="en-US" sz="1200" baseline="0" dirty="0" smtClean="0"/>
                        <a:t> Theater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Museum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Restaurant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Indoor</a:t>
                      </a:r>
                      <a:r>
                        <a:rPr lang="en-US" sz="1200" baseline="0" dirty="0" smtClean="0"/>
                        <a:t> sports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5449"/>
              </p:ext>
            </p:extLst>
          </p:nvPr>
        </p:nvGraphicFramePr>
        <p:xfrm>
          <a:off x="1638300" y="5701905"/>
          <a:ext cx="32385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38"/>
                <a:gridCol w="787955"/>
                <a:gridCol w="793251"/>
                <a:gridCol w="839056"/>
              </a:tblGrid>
              <a:tr h="4432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Beach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Theme Park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Hiking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Carnival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990600" y="6019801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8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544</Words>
  <Application>Microsoft Macintosh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Parish Office</dc:creator>
  <cp:lastModifiedBy>John Belgira</cp:lastModifiedBy>
  <cp:revision>18</cp:revision>
  <dcterms:created xsi:type="dcterms:W3CDTF">2018-06-21T16:32:15Z</dcterms:created>
  <dcterms:modified xsi:type="dcterms:W3CDTF">2018-06-21T21:43:21Z</dcterms:modified>
</cp:coreProperties>
</file>