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8C54B0-0C82-4D79-89B7-612062C83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C9FB8A-904B-41BA-88D5-2A281F254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4D50E2-877E-4849-A02F-4CF2F73E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B51C40-3395-4E36-AB45-67EAD2C4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9E4275-597F-48D7-A289-E9A7888B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7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BF072E-A1EB-4AF7-BB17-6A06E485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2E86C8E-36AB-4136-9236-8D5F31754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BFC6B0-8F09-42E8-B1CF-FA86A003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B06069-1683-45DD-BF13-D41EF7BC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30A27D-8CA5-42BA-9237-10FE13C0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3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6AD16CD-0C8E-439F-859F-35E34B7D0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E553221-B852-442F-88D1-FCD57B68A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580761-B24F-4AC8-925C-DA66C47F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85D0ED-F67E-4757-B348-E9B8F9AD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F34116-A807-46F5-8C22-CDC49DFA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7DCA03-38C7-4CA4-BD34-BEDC6584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977CD0-7F7D-4F35-8D65-FBF73D0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FF2E35-1BB2-4138-9B3D-F3C1749C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E70373-2452-4F8B-928B-553CA383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370D28-4260-47F3-AD27-3FF4F8B3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D73EC3-8D12-4483-BE99-2652FD81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86182C-4576-4664-8181-6737E753A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0E43B2-3982-429F-9CDF-FB81D298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2ACD74-BB4D-424A-9FF2-81D4F25E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D2F8C4-CB63-46E4-B4A7-51C1ED7F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2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DF811-8543-4E05-9DDF-A7046241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B74262-A86D-4593-A988-0D639C1DC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D9AAD6-CF06-4273-A294-EFBF18CEB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EE60AD-38BF-4B69-96BD-6713651E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2D63BE5-3066-4042-A853-C7EE7695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0F0B0E-ECAD-43E3-BF15-9CB15B51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9C411D-D429-462C-B440-C6549B8C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28151AE-735E-4935-B55C-6AE8B8F6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B7F6DF5-7BF6-49A3-A269-9DBBE907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314E266-0E9A-4532-A1D3-3C34937F3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2E95297-5015-4609-8581-A376D964C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BE37882-0C43-4996-8744-B22D903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B63AAD-F6A3-4B7A-9F58-22E191E1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3BE883A-60C1-4E8C-8CB8-9A074439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7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059A7E-7A0D-4BD2-A120-F9F26704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D5B892B-0456-4D32-958E-58BC8041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9430089-2768-403D-B167-4CC482D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5D09D1D-93A0-4F8F-B1AA-605DAC71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965582A-CCCF-4FF1-957A-87F154E4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AA34A52-CBBF-4940-8346-EB5AB651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6F54422-E9F8-4AA3-9167-28B20111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1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46B5A8-B361-4812-91D0-ED22917F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E370D7-4842-4197-B179-BEBD8168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56EECD5-0366-4595-84C8-34EE6AF9A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91089AF-0042-4B99-A442-20F96EE8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251C7C4-ED6A-423D-86DC-AFBB0014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FF17A59-4071-4259-B573-7DE2C276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F21D29-6ADC-40BA-9C63-D8EF574B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1A05C55-293A-4670-A431-E8B6F43B9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CE13222-5468-46A3-84C4-631EA37E0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958CCD-C315-48AD-AC1E-7398752D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8B9122-30BE-4F40-99A0-E41B5F97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6293F3-C9E3-40BB-BD85-8195A9E2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E48AB7D-D825-412D-AE53-7F80D8CB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EC1D0AC-5DCE-4A3B-A279-24BB480A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D20C0C-4185-496D-9DC9-11F045EED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0D9F-9F94-47F8-B71A-5DFA08624B9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202053-6541-4255-B16C-C86784F07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9CA9EF-B0E3-4AB5-88C5-89F1817C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E2BD-4737-4CEA-90E0-0375BA41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07E7C3-79E2-466E-B54F-4AE6D25D7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המהפכה החקלאית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2753D8-BAB9-424A-AB9D-8593F73DE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9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77B518-EF91-46E3-A27C-74C93323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ציידים לקטים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A718FD-8E79-4FBC-9FF9-A2743CE5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cs typeface="+mj-cs"/>
              </a:rPr>
              <a:t> חיו בעיקר בחבורות קטנות של 30-150 אנשים לכל היותר. </a:t>
            </a:r>
          </a:p>
          <a:p>
            <a:r>
              <a:rPr lang="he-IL" dirty="0">
                <a:cs typeface="+mj-cs"/>
              </a:rPr>
              <a:t>רוב החבורות של הלקטים ציידים נעו ממקום למקום בתוך שטח של כמה עשרות קילומטרים אותו הם מכירים טוב מאוד.</a:t>
            </a:r>
          </a:p>
          <a:p>
            <a:r>
              <a:rPr lang="he-IL" dirty="0">
                <a:cs typeface="+mj-cs"/>
              </a:rPr>
              <a:t>מדי כמה עשרות שנים התפצלה החבורה, בגלל ריבוי טבעי ובגלל שהשטח כבר לא הספיק לכל חברי הקבוצה, וקבוצה אחת נדדה הלאה.</a:t>
            </a:r>
          </a:p>
          <a:p>
            <a:r>
              <a:rPr lang="he-IL" dirty="0">
                <a:cs typeface="+mj-cs"/>
              </a:rPr>
              <a:t>בגלל מאפיין הניידות היכולת לאגור מזון או לצבור רכוש לא </a:t>
            </a:r>
            <a:r>
              <a:rPr lang="he-IL" dirty="0" err="1">
                <a:cs typeface="+mj-cs"/>
              </a:rPr>
              <a:t>היתה</a:t>
            </a:r>
            <a:r>
              <a:rPr lang="he-IL" dirty="0">
                <a:cs typeface="+mj-cs"/>
              </a:rPr>
              <a:t> קיימת כמעט - כל אחד מחברי הקבוצה לקח </a:t>
            </a:r>
            <a:r>
              <a:rPr lang="he-IL" dirty="0" err="1">
                <a:cs typeface="+mj-cs"/>
              </a:rPr>
              <a:t>איתו</a:t>
            </a:r>
            <a:r>
              <a:rPr lang="he-IL" dirty="0">
                <a:cs typeface="+mj-cs"/>
              </a:rPr>
              <a:t> את כל רכושו.</a:t>
            </a:r>
          </a:p>
          <a:p>
            <a:r>
              <a:rPr lang="he-IL" dirty="0">
                <a:cs typeface="+mj-cs"/>
              </a:rPr>
              <a:t> באופן דומה הניידות הקטינה את גידול אוכלוסין של ציידים לקטים, שכן ילדים קטנים אינם יכולים ללכת מרחק גדול ועל אדם מבוגר לשאת אותם.</a:t>
            </a:r>
            <a:br>
              <a:rPr lang="he-IL" dirty="0">
                <a:cs typeface="+mj-cs"/>
              </a:rPr>
            </a:b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900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783DA8-9F65-4022-9167-F8661861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ציידים לקטים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062F96-C4B3-4DAA-ADF3-E7051569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cs typeface="+mj-cs"/>
              </a:rPr>
              <a:t>בממוצע כ40 (נתון זה נובע מעיוות סטטיסטי)</a:t>
            </a:r>
          </a:p>
          <a:p>
            <a:r>
              <a:rPr lang="he-IL" dirty="0">
                <a:cs typeface="+mj-cs"/>
              </a:rPr>
              <a:t>לאנשים ששרדו את גיל הינקות יש סיכוי גבוה לחיות עד גיל 65.</a:t>
            </a:r>
          </a:p>
          <a:p>
            <a:r>
              <a:rPr lang="he-IL" dirty="0">
                <a:cs typeface="+mj-cs"/>
              </a:rPr>
              <a:t>בחברות לקטים-ציידים עובדים כ-20-40 שעות בשבוע. ציידים צדים בערך פעם ב-3 ימים, וליקוט מבוצע במשך 4-6 שעות ביום.</a:t>
            </a:r>
          </a:p>
          <a:p>
            <a:r>
              <a:rPr lang="he-IL" dirty="0">
                <a:cs typeface="+mj-cs"/>
              </a:rPr>
              <a:t>מזונם של הלקטים מגוון יותר וזה חלק מההסבר מדוע הם סבלו פחות מבעיות של רעב ומבעיות בריאות הקשורות במזון.</a:t>
            </a:r>
          </a:p>
        </p:txBody>
      </p:sp>
    </p:spTree>
    <p:extLst>
      <p:ext uri="{BB962C8B-B14F-4D97-AF65-F5344CB8AC3E}">
        <p14:creationId xmlns:p14="http://schemas.microsoft.com/office/powerpoint/2010/main" val="106698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243D54-6D7A-40FA-95A8-C336836A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המהפכה החקלאית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9EB676-910C-4DCD-9540-846EEDB0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Times New Roman (כותרות)"/>
                <a:cs typeface="+mj-cs"/>
              </a:rPr>
              <a:t>עידן הקרח האחרון נגמר לפני כ11000 שנה האקלים החם והיבש הביא ליעילות מוגברת בעיבוד תבואה.</a:t>
            </a:r>
          </a:p>
          <a:p>
            <a:r>
              <a:rPr lang="he-IL" dirty="0">
                <a:latin typeface="Times New Roman (כותרות)"/>
                <a:cs typeface="+mj-cs"/>
              </a:rPr>
              <a:t>תהליך הפיכתה של החברה מנוודית-</a:t>
            </a:r>
            <a:r>
              <a:rPr lang="he-IL" dirty="0" err="1">
                <a:latin typeface="Times New Roman (כותרות)"/>
                <a:cs typeface="+mj-cs"/>
              </a:rPr>
              <a:t>לקטית</a:t>
            </a:r>
            <a:r>
              <a:rPr lang="he-IL" dirty="0">
                <a:latin typeface="Times New Roman (כותרות)"/>
                <a:cs typeface="+mj-cs"/>
              </a:rPr>
              <a:t> לחקלאית במשך כמה אלפי שנים.</a:t>
            </a:r>
          </a:p>
          <a:p>
            <a:r>
              <a:rPr lang="he-IL" dirty="0">
                <a:latin typeface="Times New Roman (כותרות)"/>
                <a:cs typeface="+mj-cs"/>
              </a:rPr>
              <a:t>אנשים מתחילים להתיישב באופן קבוע במקום לנדוד ממקום למקום ומקימים את השורשים של </a:t>
            </a:r>
            <a:r>
              <a:rPr lang="he-IL">
                <a:latin typeface="Times New Roman (כותרות)"/>
                <a:cs typeface="+mj-cs"/>
              </a:rPr>
              <a:t>הציוויליזציות הראשונות.</a:t>
            </a:r>
            <a:endParaRPr lang="he-IL" dirty="0">
              <a:latin typeface="Times New Roman (כותרות)"/>
              <a:cs typeface="+mj-cs"/>
            </a:endParaRPr>
          </a:p>
          <a:p>
            <a:pPr marL="0" indent="0">
              <a:buNone/>
            </a:pPr>
            <a:endParaRPr lang="he-IL" dirty="0">
              <a:latin typeface="Times New Roman (כותרות)"/>
              <a:cs typeface="+mj-cs"/>
            </a:endParaRPr>
          </a:p>
          <a:p>
            <a:pPr marL="0" indent="0">
              <a:buNone/>
            </a:pPr>
            <a:endParaRPr lang="he-IL" dirty="0">
              <a:latin typeface="Times New Roman (כותרות)"/>
              <a:cs typeface="+mj-cs"/>
            </a:endParaRPr>
          </a:p>
          <a:p>
            <a:pPr marL="0" indent="0">
              <a:buNone/>
            </a:pPr>
            <a:endParaRPr lang="he-IL" dirty="0">
              <a:latin typeface="Times New Roman (כותרות)"/>
              <a:cs typeface="+mj-cs"/>
            </a:endParaRPr>
          </a:p>
          <a:p>
            <a:endParaRPr lang="en-US" dirty="0">
              <a:latin typeface="Times New Roman (כותרות)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60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BCAFF7-4302-4029-B5C3-0F69F709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מלכודת הדבש של המהפכה החקלאית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7ABE08-ECF0-4E11-959B-1B83632B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Times New Roman (כותרות)"/>
                <a:cs typeface="+mj-cs"/>
              </a:rPr>
              <a:t>גידול בכמות המזון ליחידת שטח, (כמו גם המגורים ביישוב קבע) היתרגם לגידול אוכלוסין איטי.</a:t>
            </a:r>
          </a:p>
          <a:p>
            <a:r>
              <a:rPr lang="he-IL" dirty="0">
                <a:latin typeface="Times New Roman (כותרות)"/>
                <a:cs typeface="+mj-cs"/>
              </a:rPr>
              <a:t>הגידול באוכלוסייה היה מעט יותר גדול מאשר הגידול בפריון היבולים.</a:t>
            </a:r>
          </a:p>
          <a:p>
            <a:r>
              <a:rPr lang="he-IL" dirty="0">
                <a:latin typeface="Times New Roman (כותרות)"/>
                <a:cs typeface="+mj-cs"/>
              </a:rPr>
              <a:t>התוצאה הייתה ירידה בכמות הקלוריות לנפש ובאיכות בתזונה הכוללת של כל אדם בממוצע. </a:t>
            </a:r>
          </a:p>
          <a:p>
            <a:r>
              <a:rPr lang="he-IL" dirty="0">
                <a:latin typeface="Times New Roman (כותרות)"/>
                <a:cs typeface="+mj-cs"/>
              </a:rPr>
              <a:t>בני אדם לא יכלו לחזור לחיי ציידים לקטים בגלל אובדן כישורים ,שינויים במבנים חברתיים ובאופן כללי תרבות ציידים לקטים לא יכלה לתמוך באוכלוסייה גדולה.</a:t>
            </a:r>
            <a:endParaRPr lang="en-US" dirty="0">
              <a:latin typeface="Times New Roman (כותרות)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554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23EB83-AAE3-4943-A677-3CF822C9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המהפכה החקלאית תוצאות :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CC2931-79D7-4ACB-A747-FB399AD6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22860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sz="7100" dirty="0">
                <a:latin typeface="Times New Roman (כותרות)"/>
                <a:cs typeface="+mj-cs"/>
              </a:rPr>
              <a:t>ביות בעלי חיים</a:t>
            </a:r>
          </a:p>
          <a:p>
            <a:pPr marL="914400" lvl="2">
              <a:lnSpc>
                <a:spcPct val="100000"/>
              </a:lnSpc>
              <a:spcBef>
                <a:spcPts val="1000"/>
              </a:spcBef>
            </a:pPr>
            <a:r>
              <a:rPr lang="he-IL" sz="6700" dirty="0">
                <a:latin typeface="Times New Roman (כותרות)"/>
                <a:cs typeface="+mj-cs"/>
              </a:rPr>
              <a:t>בניגוד לבשר צייד מספקות גם חלב.</a:t>
            </a:r>
          </a:p>
          <a:p>
            <a:pPr marL="914400" lvl="2">
              <a:lnSpc>
                <a:spcPct val="100000"/>
              </a:lnSpc>
              <a:spcBef>
                <a:spcPts val="1000"/>
              </a:spcBef>
            </a:pPr>
            <a:r>
              <a:rPr lang="he-IL" sz="6700" dirty="0">
                <a:latin typeface="Times New Roman (כותרות)"/>
                <a:cs typeface="+mj-cs"/>
              </a:rPr>
              <a:t>היונקים הגדולים אפשרו בהמשך לחרוש אדמות, שהיה קשה לחרוש אותן ביד, ובכך הגדילו את השטח שניתן לעבד.</a:t>
            </a:r>
          </a:p>
          <a:p>
            <a:pPr marL="914400" lvl="2">
              <a:lnSpc>
                <a:spcPct val="100000"/>
              </a:lnSpc>
              <a:spcBef>
                <a:spcPts val="1000"/>
              </a:spcBef>
            </a:pPr>
            <a:r>
              <a:rPr lang="he-IL" sz="6700" dirty="0">
                <a:latin typeface="Times New Roman (כותרות)"/>
                <a:cs typeface="+mj-cs"/>
              </a:rPr>
              <a:t>בעלי החיים היו המקור העיקרי לדשן שהגביר עוד יותר את התפוקה החקלאית.</a:t>
            </a:r>
            <a:endParaRPr lang="en-US" sz="6700" dirty="0">
              <a:latin typeface="Times New Roman (כותרות)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he-IL" sz="3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100" dirty="0">
                <a:latin typeface="Times New Roman (כותרות)"/>
                <a:cs typeface="+mj-cs"/>
              </a:rPr>
              <a:t>  </a:t>
            </a:r>
            <a:r>
              <a:rPr lang="he-IL" sz="7100" dirty="0">
                <a:latin typeface="Times New Roman (כותרות)"/>
                <a:cs typeface="+mj-cs"/>
              </a:rPr>
              <a:t>גידול אוכלוסייה</a:t>
            </a:r>
          </a:p>
          <a:p>
            <a:pPr marL="914400" lvl="2">
              <a:lnSpc>
                <a:spcPct val="100000"/>
              </a:lnSpc>
              <a:spcBef>
                <a:spcPts val="1000"/>
              </a:spcBef>
            </a:pPr>
            <a:r>
              <a:rPr lang="he-IL" sz="6700" dirty="0">
                <a:latin typeface="Times New Roman (כותרות)"/>
                <a:cs typeface="+mj-cs"/>
              </a:rPr>
              <a:t>המעבר ליישובי קבע אפשר הולדה בקצב גבוה יותר.</a:t>
            </a:r>
          </a:p>
          <a:p>
            <a:pPr marL="914400" lvl="2">
              <a:lnSpc>
                <a:spcPct val="100000"/>
              </a:lnSpc>
              <a:spcBef>
                <a:spcPts val="1000"/>
              </a:spcBef>
            </a:pPr>
            <a:r>
              <a:rPr lang="he-IL" sz="6700" dirty="0">
                <a:latin typeface="Times New Roman (כותרות)"/>
                <a:cs typeface="+mj-cs"/>
              </a:rPr>
              <a:t>המעבר לתזונה מבוססת חקלאות תמך באוכלוסייה גדולה.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he-IL" sz="3000" dirty="0"/>
          </a:p>
          <a:p>
            <a:pPr>
              <a:lnSpc>
                <a:spcPct val="100000"/>
              </a:lnSpc>
            </a:pPr>
            <a:r>
              <a:rPr lang="he-IL" sz="3000" dirty="0"/>
              <a:t>	</a:t>
            </a:r>
            <a:br>
              <a:rPr lang="he-IL" sz="3000" dirty="0"/>
            </a:br>
            <a:endParaRPr lang="he-IL" sz="3000" dirty="0"/>
          </a:p>
          <a:p>
            <a:pPr marL="914400" lvl="2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02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46FD5E-6DDD-4EE3-83F3-E82F38B9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המהפכה החקלאית תוצאות :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A86588-CB18-4EC1-8148-9C40A82F0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>
                <a:latin typeface="Times New Roman (כותרות)"/>
                <a:cs typeface="+mj-cs"/>
              </a:rPr>
              <a:t>התפתחות התרבות האנושית</a:t>
            </a:r>
          </a:p>
          <a:p>
            <a:pPr lvl="1"/>
            <a:r>
              <a:rPr lang="he-IL" dirty="0">
                <a:latin typeface="Times New Roman (כותרות)"/>
                <a:cs typeface="+mj-cs"/>
              </a:rPr>
              <a:t>יישובי קבע אפשרו להחזיק כמות גדולה של רכוש אישי.</a:t>
            </a:r>
          </a:p>
          <a:p>
            <a:pPr lvl="1"/>
            <a:r>
              <a:rPr lang="he-IL" dirty="0">
                <a:latin typeface="Times New Roman (כותרות)"/>
                <a:cs typeface="+mj-cs"/>
              </a:rPr>
              <a:t>אנשים התמקצעו בעבודה אחת.</a:t>
            </a:r>
          </a:p>
          <a:p>
            <a:pPr lvl="1"/>
            <a:r>
              <a:rPr lang="he-IL" dirty="0">
                <a:latin typeface="Times New Roman (כותרות)"/>
                <a:cs typeface="+mj-cs"/>
              </a:rPr>
              <a:t>חקלאים ייצרו יותר אוכל ממה שהיו צריכים כדי להתקיים ובכך היה אפשר לקיים מסחר בצורה נרחבת.</a:t>
            </a:r>
          </a:p>
          <a:p>
            <a:pPr lvl="1"/>
            <a:r>
              <a:rPr lang="he-IL" sz="2500" dirty="0">
                <a:latin typeface="Times New Roman (כותרות)"/>
                <a:cs typeface="+mj-cs"/>
              </a:rPr>
              <a:t>אנשים התחילו להתיישב בקבוצות גדולות יותר ויותר למטרות ביטחון.</a:t>
            </a:r>
          </a:p>
          <a:p>
            <a:pPr lvl="1"/>
            <a:r>
              <a:rPr lang="he-IL" sz="2500" dirty="0">
                <a:latin typeface="Times New Roman (כותרות)"/>
                <a:cs typeface="+mj-cs"/>
              </a:rPr>
              <a:t>קבוצות גדולות של אנשים היו צריכים צורת ארגון כלשהי כדי לתפקד ביעילות.</a:t>
            </a:r>
          </a:p>
          <a:p>
            <a:pPr marL="0" indent="0">
              <a:buNone/>
            </a:pPr>
            <a:endParaRPr lang="he-IL" dirty="0">
              <a:latin typeface="Times New Roman (כותרות)"/>
              <a:cs typeface="+mj-cs"/>
            </a:endParaRPr>
          </a:p>
          <a:p>
            <a:pPr marL="0" indent="0">
              <a:buNone/>
            </a:pPr>
            <a:r>
              <a:rPr lang="he-IL" dirty="0">
                <a:latin typeface="Times New Roman (כותרות)"/>
                <a:cs typeface="+mj-cs"/>
              </a:rPr>
              <a:t>ירידה משמעות ברמת החיים </a:t>
            </a:r>
          </a:p>
          <a:p>
            <a:pPr marL="685800" lvl="2">
              <a:spcBef>
                <a:spcPts val="1000"/>
              </a:spcBef>
            </a:pPr>
            <a:r>
              <a:rPr lang="he-IL" sz="2400" dirty="0">
                <a:latin typeface="Times New Roman (כותרות)"/>
                <a:cs typeface="+mj-cs"/>
              </a:rPr>
              <a:t>הקטנת כמות הקלוריות לנפש בגלל גידול האוכלוסייה המהיר יותר וירידה בביטחון התזונתי</a:t>
            </a:r>
            <a:r>
              <a:rPr lang="he-IL" dirty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he-IL" sz="2400" dirty="0">
                <a:latin typeface="Times New Roman (כותרות)"/>
                <a:cs typeface="+mj-cs"/>
              </a:rPr>
              <a:t>מלחמה הישרדותית שקשורה בשליטה על משאבים ושטחים שמובילה לאלימות נחרבת. </a:t>
            </a:r>
            <a:r>
              <a:rPr lang="he-IL" sz="700" dirty="0">
                <a:latin typeface="Times New Roman (כותרות)"/>
                <a:cs typeface="+mj-cs"/>
              </a:rPr>
              <a:t>	</a:t>
            </a:r>
            <a:r>
              <a:rPr lang="he-IL" sz="300" dirty="0">
                <a:latin typeface="Times New Roman (כותרות)"/>
                <a:cs typeface="+mj-cs"/>
              </a:rPr>
              <a:t> </a:t>
            </a:r>
          </a:p>
          <a:p>
            <a:pPr lvl="1"/>
            <a:endParaRPr lang="en-US" sz="1900" dirty="0">
              <a:latin typeface="Times New Roman (כותרות)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93865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230</Words>
  <Application>Microsoft Office PowerPoint</Application>
  <PresentationFormat>מסך רחב</PresentationFormat>
  <Paragraphs>46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 (כותרות)</vt:lpstr>
      <vt:lpstr>ערכת נושא Office</vt:lpstr>
      <vt:lpstr>המהפכה החקלאית</vt:lpstr>
      <vt:lpstr>ציידים לקטים</vt:lpstr>
      <vt:lpstr>ציידים לקטים</vt:lpstr>
      <vt:lpstr>המהפכה החקלאית</vt:lpstr>
      <vt:lpstr>מלכודת הדבש של המהפכה החקלאית</vt:lpstr>
      <vt:lpstr>המהפכה החקלאית תוצאות :</vt:lpstr>
      <vt:lpstr>המהפכה החקלאית תוצאות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isaac baron</dc:creator>
  <cp:lastModifiedBy>isaac baron</cp:lastModifiedBy>
  <cp:revision>14</cp:revision>
  <dcterms:created xsi:type="dcterms:W3CDTF">2019-06-15T14:31:01Z</dcterms:created>
  <dcterms:modified xsi:type="dcterms:W3CDTF">2019-06-15T16:54:37Z</dcterms:modified>
</cp:coreProperties>
</file>