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ACD6-21AB-403C-95B3-BF073ED2BD4D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2CB8-1E33-410F-BC08-D57BE09531C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Octoc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Знакомство с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--global user.name=‘name’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=‘email’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--list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init</a:t>
            </a:r>
            <a:r>
              <a:rPr lang="ru-RU" dirty="0" smtClean="0"/>
              <a:t> – инициализация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 – </a:t>
            </a:r>
            <a:r>
              <a:rPr lang="ru-RU" dirty="0" smtClean="0"/>
              <a:t>текущий статус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&lt;filename&gt; </a:t>
            </a:r>
            <a:r>
              <a:rPr lang="ru-RU" dirty="0" smtClean="0"/>
              <a:t>или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-</a:t>
            </a:r>
            <a:r>
              <a:rPr lang="ru-RU" dirty="0" smtClean="0"/>
              <a:t> история </a:t>
            </a:r>
            <a:r>
              <a:rPr lang="ru-RU" dirty="0" err="1" smtClean="0"/>
              <a:t>коммитов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Знакомство с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</a:t>
            </a:r>
            <a:r>
              <a:rPr lang="ru-RU" dirty="0" smtClean="0"/>
              <a:t> </a:t>
            </a:r>
            <a:r>
              <a:rPr lang="en-US" dirty="0" smtClean="0"/>
              <a:t>[&lt;file&gt;] – </a:t>
            </a:r>
            <a:r>
              <a:rPr lang="ru-RU" dirty="0" smtClean="0"/>
              <a:t>просмотр изменения</a:t>
            </a:r>
            <a:endParaRPr lang="en-US" dirty="0" smtClean="0"/>
          </a:p>
          <a:p>
            <a:r>
              <a:rPr lang="en-US" dirty="0" err="1" smtClean="0"/>
              <a:t>gti</a:t>
            </a:r>
            <a:r>
              <a:rPr lang="en-US" dirty="0" smtClean="0"/>
              <a:t> reset --head | --soft – </a:t>
            </a:r>
            <a:r>
              <a:rPr lang="ru-RU" dirty="0" smtClean="0"/>
              <a:t>откат </a:t>
            </a:r>
            <a:r>
              <a:rPr lang="ru-RU" dirty="0" err="1" smtClean="0"/>
              <a:t>коммитов</a:t>
            </a:r>
            <a:endParaRPr lang="ru-RU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–amend – </a:t>
            </a:r>
            <a:r>
              <a:rPr lang="ru-RU" dirty="0" smtClean="0"/>
              <a:t>переписать существующий </a:t>
            </a:r>
            <a:r>
              <a:rPr lang="ru-RU" dirty="0" err="1" smtClean="0"/>
              <a:t>коммит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Ветки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– </a:t>
            </a:r>
            <a:r>
              <a:rPr lang="ru-RU" dirty="0" smtClean="0"/>
              <a:t>список веток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– </a:t>
            </a:r>
            <a:r>
              <a:rPr lang="ru-RU" dirty="0" smtClean="0"/>
              <a:t>сменить ветку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r>
              <a:rPr lang="ru-RU" dirty="0" smtClean="0"/>
              <a:t> </a:t>
            </a:r>
            <a:r>
              <a:rPr lang="en-US" dirty="0" smtClean="0"/>
              <a:t>-b &lt;</a:t>
            </a:r>
            <a:r>
              <a:rPr lang="en-US" dirty="0" err="1" smtClean="0"/>
              <a:t>branch_name</a:t>
            </a:r>
            <a:r>
              <a:rPr lang="en-US" dirty="0" smtClean="0"/>
              <a:t>&gt; - </a:t>
            </a:r>
            <a:r>
              <a:rPr lang="ru-RU" dirty="0" smtClean="0"/>
              <a:t>создать ветку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&lt;</a:t>
            </a:r>
            <a:r>
              <a:rPr lang="en-US" dirty="0" err="1" smtClean="0"/>
              <a:t>branch_name</a:t>
            </a:r>
            <a:r>
              <a:rPr lang="en-US" dirty="0" smtClean="0"/>
              <a:t>&gt; - </a:t>
            </a:r>
            <a:r>
              <a:rPr lang="ru-RU" dirty="0" smtClean="0"/>
              <a:t>слияние веток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</a:t>
            </a:r>
            <a:r>
              <a:rPr lang="ru-RU" dirty="0" smtClean="0"/>
              <a:t>-</a:t>
            </a:r>
            <a:r>
              <a:rPr lang="en-US" dirty="0" smtClean="0"/>
              <a:t>v – </a:t>
            </a:r>
            <a:r>
              <a:rPr lang="ru-RU" dirty="0" smtClean="0"/>
              <a:t>просмотр </a:t>
            </a:r>
            <a:r>
              <a:rPr lang="ru-RU" dirty="0" err="1" smtClean="0"/>
              <a:t>коммитов</a:t>
            </a:r>
            <a:r>
              <a:rPr lang="ru-RU" dirty="0" smtClean="0"/>
              <a:t> по веткам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Алиасы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alias.&lt;name&gt; &lt;command&gt;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bashrs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stash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 –list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pop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apply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138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Знакомство с git</vt:lpstr>
      <vt:lpstr>Знакомство с git</vt:lpstr>
      <vt:lpstr>Слайд 4</vt:lpstr>
      <vt:lpstr>Ветки</vt:lpstr>
      <vt:lpstr>Алиасы</vt:lpstr>
      <vt:lpstr>Git stash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Administrator</cp:lastModifiedBy>
  <cp:revision>26</cp:revision>
  <dcterms:created xsi:type="dcterms:W3CDTF">2015-08-21T16:22:09Z</dcterms:created>
  <dcterms:modified xsi:type="dcterms:W3CDTF">2015-08-21T20:34:22Z</dcterms:modified>
</cp:coreProperties>
</file>