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9"/>
  </p:notesMasterIdLst>
  <p:sldIdLst>
    <p:sldId id="267" r:id="rId2"/>
    <p:sldId id="268" r:id="rId3"/>
    <p:sldId id="269" r:id="rId4"/>
    <p:sldId id="257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4" r:id="rId14"/>
    <p:sldId id="285" r:id="rId15"/>
    <p:sldId id="286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098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87058-DBD6-4562-877A-9490B245B936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08C02-ACC5-4668-ACF2-535BFD535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1A3C70D-7450-4488-BB78-6CC2378BD212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970E-02C9-4DBC-9217-E3FB2D51FD45}" type="datetime1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9188-81DA-4548-BF12-86152EB25702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9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AFC5-E82B-4FD7-8997-46F956A0DAC0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65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51B6-5103-42DF-98AE-36AB6F14CF67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85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BC41-6853-4C42-80BB-81AD081406B7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40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31A5-00DC-490F-A78D-5097C57FE786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826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288B-7479-47A8-9F78-AECD925889CE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92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6625-1EC7-402C-9021-19440E026493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63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;p13"/>
          <p:cNvGrpSpPr/>
          <p:nvPr/>
        </p:nvGrpSpPr>
        <p:grpSpPr>
          <a:xfrm>
            <a:off x="-15737" y="0"/>
            <a:ext cx="12229964" cy="6856215"/>
            <a:chOff x="0" y="0"/>
            <a:chExt cx="12229962" cy="6856214"/>
          </a:xfrm>
        </p:grpSpPr>
        <p:pic>
          <p:nvPicPr>
            <p:cNvPr id="97" name="Google Shape;11;p13" descr="Google Shape;11;p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36" y="0"/>
              <a:ext cx="12188826" cy="6856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8" name="Google Shape;12;p13"/>
            <p:cNvSpPr/>
            <p:nvPr/>
          </p:nvSpPr>
          <p:spPr>
            <a:xfrm>
              <a:off x="623748" y="609600"/>
              <a:ext cx="10972801" cy="5638801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pic>
          <p:nvPicPr>
            <p:cNvPr id="99" name="Google Shape;13;p13" descr="Google Shape;13;p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" name="Google Shape;14;p13" descr="Google Shape;14;p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4" name="Google Shape;73;p20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528406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CFEF-E383-4538-AB14-355D703B3841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5FBD-3636-4E08-965D-C48BE062C015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3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AAF-CF3E-4422-ADA7-9187CAACC11C}" type="datetime1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B87-A2D4-4575-87ED-F9FA517C3C1C}" type="datetime1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2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93AB-957C-45E4-96ED-603159C21DEC}" type="datetime1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6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276D-D532-4B9D-986A-88BBD52CC41E}" type="datetime1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3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2E-F5A4-476F-B09B-565BFB927890}" type="datetime1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4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10C8-4897-45AD-BE85-DE222EC831DF}" type="datetime1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Data Structure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0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EE5214-0BB6-49BA-BC6A-EB4F99C3A5C0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IT-516 Data Structure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277371-B22A-4A8A-A5CF-B66CB94D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091F-495A-92FA-AD8F-DE22A839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01 – Presentation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E902-5275-8859-BD71-F0B84D1A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Sai Krishna </a:t>
            </a:r>
            <a:r>
              <a:rPr lang="en-US" dirty="0" err="1"/>
              <a:t>Chillara</a:t>
            </a:r>
            <a:endParaRPr lang="en-US" dirty="0"/>
          </a:p>
          <a:p>
            <a:r>
              <a:rPr lang="en-US" dirty="0"/>
              <a:t>Shipra Jain</a:t>
            </a:r>
          </a:p>
          <a:p>
            <a:r>
              <a:rPr lang="en-US" dirty="0"/>
              <a:t>Brittney </a:t>
            </a:r>
            <a:r>
              <a:rPr lang="en-US" dirty="0" err="1"/>
              <a:t>Elhard</a:t>
            </a:r>
            <a:endParaRPr lang="en-US" dirty="0"/>
          </a:p>
          <a:p>
            <a:r>
              <a:rPr lang="en-US" dirty="0" err="1"/>
              <a:t>Woobae</a:t>
            </a:r>
            <a:r>
              <a:rPr lang="en-US" dirty="0"/>
              <a:t> Kim</a:t>
            </a:r>
          </a:p>
          <a:p>
            <a:r>
              <a:rPr lang="en-US" dirty="0" err="1"/>
              <a:t>Greeshma</a:t>
            </a:r>
            <a:r>
              <a:rPr lang="en-US" dirty="0"/>
              <a:t> </a:t>
            </a:r>
            <a:r>
              <a:rPr lang="en-US" dirty="0" err="1"/>
              <a:t>Sree</a:t>
            </a:r>
            <a:r>
              <a:rPr lang="en-US" dirty="0"/>
              <a:t> </a:t>
            </a:r>
            <a:r>
              <a:rPr lang="en-US" dirty="0" err="1"/>
              <a:t>Katam</a:t>
            </a:r>
            <a:endParaRPr lang="en-US" dirty="0"/>
          </a:p>
          <a:p>
            <a:r>
              <a:rPr lang="en-US" dirty="0" err="1"/>
              <a:t>Tianyi</a:t>
            </a:r>
            <a:r>
              <a:rPr lang="en-US" dirty="0"/>
              <a:t> Wang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318B-F76A-6521-B332-B2A79858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B863-30E3-434E-8DA4-B3439BC17B09}" type="datetime1">
              <a:rPr lang="en-US" smtClean="0"/>
              <a:t>6/8/22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E63AF-2209-7C1E-D4AC-087C24F9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66"/>
    </mc:Choice>
    <mc:Fallback xmlns="">
      <p:transition spd="slow" advTm="191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2F83-680C-FC51-B0EC-6A814142FA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5531" y="1051456"/>
            <a:ext cx="9601200" cy="331787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Continuing our iterations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49CE5A-D5B1-E043-44C1-9C6CD8B26B29}"/>
              </a:ext>
            </a:extLst>
          </p:cNvPr>
          <p:cNvSpPr/>
          <p:nvPr/>
        </p:nvSpPr>
        <p:spPr>
          <a:xfrm>
            <a:off x="1573178" y="228092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1303A-8B76-016A-2031-B57995136EF2}"/>
              </a:ext>
            </a:extLst>
          </p:cNvPr>
          <p:cNvSpPr/>
          <p:nvPr/>
        </p:nvSpPr>
        <p:spPr>
          <a:xfrm>
            <a:off x="2020218" y="228092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CE03B6-25F5-C02E-04C8-078FDC9E509E}"/>
              </a:ext>
            </a:extLst>
          </p:cNvPr>
          <p:cNvSpPr/>
          <p:nvPr/>
        </p:nvSpPr>
        <p:spPr>
          <a:xfrm>
            <a:off x="2467258" y="22809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849A7-40B0-9255-AD66-D6404B89531E}"/>
              </a:ext>
            </a:extLst>
          </p:cNvPr>
          <p:cNvSpPr/>
          <p:nvPr/>
        </p:nvSpPr>
        <p:spPr>
          <a:xfrm>
            <a:off x="2914298" y="22809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019940-7CBB-5566-12DF-C632ED0AA4FE}"/>
              </a:ext>
            </a:extLst>
          </p:cNvPr>
          <p:cNvSpPr/>
          <p:nvPr/>
        </p:nvSpPr>
        <p:spPr>
          <a:xfrm>
            <a:off x="3361338" y="22809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959150-C18B-D259-0AF2-36F17966A986}"/>
              </a:ext>
            </a:extLst>
          </p:cNvPr>
          <p:cNvSpPr/>
          <p:nvPr/>
        </p:nvSpPr>
        <p:spPr>
          <a:xfrm>
            <a:off x="3808378" y="22809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64F73-A23B-E423-9137-B191D305C887}"/>
              </a:ext>
            </a:extLst>
          </p:cNvPr>
          <p:cNvSpPr/>
          <p:nvPr/>
        </p:nvSpPr>
        <p:spPr>
          <a:xfrm>
            <a:off x="4255418" y="22809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6D5C13-85FF-330A-0D14-C90C1A07C833}"/>
              </a:ext>
            </a:extLst>
          </p:cNvPr>
          <p:cNvCxnSpPr/>
          <p:nvPr/>
        </p:nvCxnSpPr>
        <p:spPr>
          <a:xfrm flipV="1">
            <a:off x="2648509" y="2697480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C1EF6E-C903-FD41-06EB-9E4D1C76E123}"/>
              </a:ext>
            </a:extLst>
          </p:cNvPr>
          <p:cNvCxnSpPr>
            <a:cxnSpLocks/>
          </p:cNvCxnSpPr>
          <p:nvPr/>
        </p:nvCxnSpPr>
        <p:spPr>
          <a:xfrm flipV="1">
            <a:off x="2739949" y="2697480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DB7ABF-6BB0-2D68-4ADB-6C80B2D70249}"/>
              </a:ext>
            </a:extLst>
          </p:cNvPr>
          <p:cNvSpPr/>
          <p:nvPr/>
        </p:nvSpPr>
        <p:spPr>
          <a:xfrm>
            <a:off x="4893770" y="228092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ECE544-503D-29ED-A732-31CF8692E738}"/>
              </a:ext>
            </a:extLst>
          </p:cNvPr>
          <p:cNvSpPr/>
          <p:nvPr/>
        </p:nvSpPr>
        <p:spPr>
          <a:xfrm>
            <a:off x="5340810" y="228092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802F7-705A-F2EE-164D-D62DEC3637DD}"/>
              </a:ext>
            </a:extLst>
          </p:cNvPr>
          <p:cNvSpPr/>
          <p:nvPr/>
        </p:nvSpPr>
        <p:spPr>
          <a:xfrm>
            <a:off x="5787850" y="22809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A6FD3-7548-4724-AC51-F3B44CFF0014}"/>
              </a:ext>
            </a:extLst>
          </p:cNvPr>
          <p:cNvSpPr/>
          <p:nvPr/>
        </p:nvSpPr>
        <p:spPr>
          <a:xfrm>
            <a:off x="6234890" y="22809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421065-46EB-2976-CD9A-6C6522EE4C67}"/>
              </a:ext>
            </a:extLst>
          </p:cNvPr>
          <p:cNvSpPr/>
          <p:nvPr/>
        </p:nvSpPr>
        <p:spPr>
          <a:xfrm>
            <a:off x="6681930" y="22809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AA1375-73D2-E193-3D94-E0BF3CB136DA}"/>
              </a:ext>
            </a:extLst>
          </p:cNvPr>
          <p:cNvSpPr/>
          <p:nvPr/>
        </p:nvSpPr>
        <p:spPr>
          <a:xfrm>
            <a:off x="7128970" y="22809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1BDF0F-44F5-A688-3A75-D80A9D33DCC8}"/>
              </a:ext>
            </a:extLst>
          </p:cNvPr>
          <p:cNvSpPr/>
          <p:nvPr/>
        </p:nvSpPr>
        <p:spPr>
          <a:xfrm>
            <a:off x="7576010" y="22809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E5B34E-90B7-17D8-DB4D-69A6F941EEC9}"/>
              </a:ext>
            </a:extLst>
          </p:cNvPr>
          <p:cNvCxnSpPr/>
          <p:nvPr/>
        </p:nvCxnSpPr>
        <p:spPr>
          <a:xfrm flipV="1">
            <a:off x="5969101" y="2697480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05FA9A-E99D-43AC-EA7A-C0B39411F55E}"/>
              </a:ext>
            </a:extLst>
          </p:cNvPr>
          <p:cNvCxnSpPr>
            <a:cxnSpLocks/>
          </p:cNvCxnSpPr>
          <p:nvPr/>
        </p:nvCxnSpPr>
        <p:spPr>
          <a:xfrm flipV="1">
            <a:off x="6446621" y="2697480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E76A600-312E-D975-A604-48A92549D894}"/>
              </a:ext>
            </a:extLst>
          </p:cNvPr>
          <p:cNvSpPr/>
          <p:nvPr/>
        </p:nvSpPr>
        <p:spPr>
          <a:xfrm>
            <a:off x="8127189" y="228092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B314CB-1EB4-9A0C-60C2-9BF3D68F9091}"/>
              </a:ext>
            </a:extLst>
          </p:cNvPr>
          <p:cNvSpPr/>
          <p:nvPr/>
        </p:nvSpPr>
        <p:spPr>
          <a:xfrm>
            <a:off x="8574229" y="228092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593E3-2A22-58B6-6998-580C0966FA73}"/>
              </a:ext>
            </a:extLst>
          </p:cNvPr>
          <p:cNvSpPr/>
          <p:nvPr/>
        </p:nvSpPr>
        <p:spPr>
          <a:xfrm>
            <a:off x="9021269" y="22809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B2DE77-2DE3-A7D3-F57B-0D1C73AC32F5}"/>
              </a:ext>
            </a:extLst>
          </p:cNvPr>
          <p:cNvSpPr/>
          <p:nvPr/>
        </p:nvSpPr>
        <p:spPr>
          <a:xfrm>
            <a:off x="9468309" y="22809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86F195-16D6-8DE8-4514-DE98DE92A06C}"/>
              </a:ext>
            </a:extLst>
          </p:cNvPr>
          <p:cNvSpPr/>
          <p:nvPr/>
        </p:nvSpPr>
        <p:spPr>
          <a:xfrm>
            <a:off x="9915349" y="22809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BBDB9B-5AF1-2D7A-95BF-7A035554C630}"/>
              </a:ext>
            </a:extLst>
          </p:cNvPr>
          <p:cNvSpPr/>
          <p:nvPr/>
        </p:nvSpPr>
        <p:spPr>
          <a:xfrm>
            <a:off x="10362389" y="22809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394493-427E-114F-3AC9-C26A33E1783F}"/>
              </a:ext>
            </a:extLst>
          </p:cNvPr>
          <p:cNvSpPr/>
          <p:nvPr/>
        </p:nvSpPr>
        <p:spPr>
          <a:xfrm>
            <a:off x="10809429" y="22809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1074EF-8B9D-7026-6F22-15885DFC306E}"/>
              </a:ext>
            </a:extLst>
          </p:cNvPr>
          <p:cNvCxnSpPr/>
          <p:nvPr/>
        </p:nvCxnSpPr>
        <p:spPr>
          <a:xfrm flipV="1">
            <a:off x="9639400" y="2697480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D6EB00-D12B-FB57-863A-73968F801DCE}"/>
              </a:ext>
            </a:extLst>
          </p:cNvPr>
          <p:cNvCxnSpPr>
            <a:cxnSpLocks/>
          </p:cNvCxnSpPr>
          <p:nvPr/>
        </p:nvCxnSpPr>
        <p:spPr>
          <a:xfrm flipV="1">
            <a:off x="9761320" y="2697480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0F4779F-B97A-B2B0-DCD6-AD4869B94281}"/>
              </a:ext>
            </a:extLst>
          </p:cNvPr>
          <p:cNvSpPr/>
          <p:nvPr/>
        </p:nvSpPr>
        <p:spPr>
          <a:xfrm>
            <a:off x="1573178" y="315298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F75E49-C86A-4E22-3C4E-23BFC7C5B6E1}"/>
              </a:ext>
            </a:extLst>
          </p:cNvPr>
          <p:cNvSpPr/>
          <p:nvPr/>
        </p:nvSpPr>
        <p:spPr>
          <a:xfrm>
            <a:off x="2020218" y="315298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96024C-D036-BD5D-FA4D-BB504E462A46}"/>
              </a:ext>
            </a:extLst>
          </p:cNvPr>
          <p:cNvSpPr/>
          <p:nvPr/>
        </p:nvSpPr>
        <p:spPr>
          <a:xfrm>
            <a:off x="2467258" y="315298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D7B12F-DF64-A01C-37E2-06D3BCAF85AD}"/>
              </a:ext>
            </a:extLst>
          </p:cNvPr>
          <p:cNvSpPr/>
          <p:nvPr/>
        </p:nvSpPr>
        <p:spPr>
          <a:xfrm>
            <a:off x="2914298" y="315298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50FDF4-5919-AE28-675C-05BDBD597757}"/>
              </a:ext>
            </a:extLst>
          </p:cNvPr>
          <p:cNvSpPr/>
          <p:nvPr/>
        </p:nvSpPr>
        <p:spPr>
          <a:xfrm>
            <a:off x="3361338" y="315298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BB5AD5-3D25-0EBF-7CA4-7E1DEC55CDCF}"/>
              </a:ext>
            </a:extLst>
          </p:cNvPr>
          <p:cNvSpPr/>
          <p:nvPr/>
        </p:nvSpPr>
        <p:spPr>
          <a:xfrm>
            <a:off x="3808378" y="315298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41C4CD-EBDD-627F-A5D8-A7F17A539286}"/>
              </a:ext>
            </a:extLst>
          </p:cNvPr>
          <p:cNvSpPr/>
          <p:nvPr/>
        </p:nvSpPr>
        <p:spPr>
          <a:xfrm>
            <a:off x="4255418" y="315298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15746A-700C-DE3D-AF7A-98210412217D}"/>
              </a:ext>
            </a:extLst>
          </p:cNvPr>
          <p:cNvCxnSpPr/>
          <p:nvPr/>
        </p:nvCxnSpPr>
        <p:spPr>
          <a:xfrm flipV="1">
            <a:off x="3115869" y="3569548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4F2C50-13C5-FD0D-85DB-3BD847ACF106}"/>
              </a:ext>
            </a:extLst>
          </p:cNvPr>
          <p:cNvCxnSpPr>
            <a:cxnSpLocks/>
          </p:cNvCxnSpPr>
          <p:nvPr/>
        </p:nvCxnSpPr>
        <p:spPr>
          <a:xfrm flipV="1">
            <a:off x="3573069" y="3569548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35A2A7A-9979-C316-087E-2C81C4FBB3CA}"/>
              </a:ext>
            </a:extLst>
          </p:cNvPr>
          <p:cNvSpPr/>
          <p:nvPr/>
        </p:nvSpPr>
        <p:spPr>
          <a:xfrm>
            <a:off x="4891587" y="315298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16A8AA-F102-71E6-B923-0A6C1449A619}"/>
              </a:ext>
            </a:extLst>
          </p:cNvPr>
          <p:cNvSpPr/>
          <p:nvPr/>
        </p:nvSpPr>
        <p:spPr>
          <a:xfrm>
            <a:off x="5338627" y="315298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53BA19-D998-6E47-B289-3C86488B735F}"/>
              </a:ext>
            </a:extLst>
          </p:cNvPr>
          <p:cNvSpPr/>
          <p:nvPr/>
        </p:nvSpPr>
        <p:spPr>
          <a:xfrm>
            <a:off x="5785667" y="315298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A256A3-E44D-29A8-60D1-67177E4FD147}"/>
              </a:ext>
            </a:extLst>
          </p:cNvPr>
          <p:cNvSpPr/>
          <p:nvPr/>
        </p:nvSpPr>
        <p:spPr>
          <a:xfrm>
            <a:off x="6232707" y="315298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C8052A8-5091-94A2-6F71-C864C64FBEE7}"/>
              </a:ext>
            </a:extLst>
          </p:cNvPr>
          <p:cNvSpPr/>
          <p:nvPr/>
        </p:nvSpPr>
        <p:spPr>
          <a:xfrm>
            <a:off x="6679747" y="315298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B39851-FF7B-0414-81F9-A9992330CB36}"/>
              </a:ext>
            </a:extLst>
          </p:cNvPr>
          <p:cNvSpPr/>
          <p:nvPr/>
        </p:nvSpPr>
        <p:spPr>
          <a:xfrm>
            <a:off x="7126787" y="315298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53650-4D3E-CFE0-0358-590CC166B46B}"/>
              </a:ext>
            </a:extLst>
          </p:cNvPr>
          <p:cNvSpPr/>
          <p:nvPr/>
        </p:nvSpPr>
        <p:spPr>
          <a:xfrm>
            <a:off x="7573827" y="315298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CF0F7B-19F3-02F7-C550-16B7ECF387A8}"/>
              </a:ext>
            </a:extLst>
          </p:cNvPr>
          <p:cNvCxnSpPr/>
          <p:nvPr/>
        </p:nvCxnSpPr>
        <p:spPr>
          <a:xfrm flipV="1">
            <a:off x="6446621" y="3569548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EBEF79-28FB-434A-E193-65A6640F3615}"/>
              </a:ext>
            </a:extLst>
          </p:cNvPr>
          <p:cNvCxnSpPr>
            <a:cxnSpLocks/>
          </p:cNvCxnSpPr>
          <p:nvPr/>
        </p:nvCxnSpPr>
        <p:spPr>
          <a:xfrm flipV="1">
            <a:off x="7368998" y="3569548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217B22C-B168-4520-ACE2-2B6E5665B0F3}"/>
              </a:ext>
            </a:extLst>
          </p:cNvPr>
          <p:cNvSpPr/>
          <p:nvPr/>
        </p:nvSpPr>
        <p:spPr>
          <a:xfrm>
            <a:off x="8127189" y="315298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2D49BB-AFF8-1788-9820-B72FCCFE3A76}"/>
              </a:ext>
            </a:extLst>
          </p:cNvPr>
          <p:cNvSpPr/>
          <p:nvPr/>
        </p:nvSpPr>
        <p:spPr>
          <a:xfrm>
            <a:off x="8574229" y="315298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DB44D41-D98E-57F3-00C4-686C8876576E}"/>
              </a:ext>
            </a:extLst>
          </p:cNvPr>
          <p:cNvSpPr/>
          <p:nvPr/>
        </p:nvSpPr>
        <p:spPr>
          <a:xfrm>
            <a:off x="9021269" y="315298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3C2EEA-7C79-277F-EC71-D472B9F8A0BE}"/>
              </a:ext>
            </a:extLst>
          </p:cNvPr>
          <p:cNvSpPr/>
          <p:nvPr/>
        </p:nvSpPr>
        <p:spPr>
          <a:xfrm>
            <a:off x="9468309" y="315298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DB529A-4223-9180-6C1D-AD1C60D898CF}"/>
              </a:ext>
            </a:extLst>
          </p:cNvPr>
          <p:cNvSpPr/>
          <p:nvPr/>
        </p:nvSpPr>
        <p:spPr>
          <a:xfrm>
            <a:off x="9915349" y="315298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E52708-04EF-72C8-5425-17DFAA80B365}"/>
              </a:ext>
            </a:extLst>
          </p:cNvPr>
          <p:cNvSpPr/>
          <p:nvPr/>
        </p:nvSpPr>
        <p:spPr>
          <a:xfrm>
            <a:off x="10362389" y="315298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0DB031-0B27-DC47-925B-3651EB85E427}"/>
              </a:ext>
            </a:extLst>
          </p:cNvPr>
          <p:cNvSpPr/>
          <p:nvPr/>
        </p:nvSpPr>
        <p:spPr>
          <a:xfrm>
            <a:off x="10809429" y="315298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A1314B-88B0-795F-6AE8-E2ED58BF4436}"/>
              </a:ext>
            </a:extLst>
          </p:cNvPr>
          <p:cNvCxnSpPr/>
          <p:nvPr/>
        </p:nvCxnSpPr>
        <p:spPr>
          <a:xfrm flipV="1">
            <a:off x="9658902" y="3569548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F9EE0E-CAB5-4715-1CFB-D89BB7F61EDB}"/>
              </a:ext>
            </a:extLst>
          </p:cNvPr>
          <p:cNvCxnSpPr>
            <a:cxnSpLocks/>
          </p:cNvCxnSpPr>
          <p:nvPr/>
        </p:nvCxnSpPr>
        <p:spPr>
          <a:xfrm flipV="1">
            <a:off x="11011000" y="3569548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22AFE68-81E1-8018-2AA8-76C7A7990FC4}"/>
              </a:ext>
            </a:extLst>
          </p:cNvPr>
          <p:cNvSpPr/>
          <p:nvPr/>
        </p:nvSpPr>
        <p:spPr>
          <a:xfrm>
            <a:off x="1573178" y="4025056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B2B3CE7-BE4C-105B-C125-D1C30795CF8D}"/>
              </a:ext>
            </a:extLst>
          </p:cNvPr>
          <p:cNvSpPr/>
          <p:nvPr/>
        </p:nvSpPr>
        <p:spPr>
          <a:xfrm>
            <a:off x="2020218" y="4025056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204372-D793-BFEB-B67B-EC7970D0DE2C}"/>
              </a:ext>
            </a:extLst>
          </p:cNvPr>
          <p:cNvSpPr/>
          <p:nvPr/>
        </p:nvSpPr>
        <p:spPr>
          <a:xfrm>
            <a:off x="2467258" y="402505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AFC7FF-60AC-0F16-314F-A2B7CEF0D4D5}"/>
              </a:ext>
            </a:extLst>
          </p:cNvPr>
          <p:cNvSpPr/>
          <p:nvPr/>
        </p:nvSpPr>
        <p:spPr>
          <a:xfrm>
            <a:off x="2914298" y="402505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750BC4-CB86-C803-CAC3-542563D33D85}"/>
              </a:ext>
            </a:extLst>
          </p:cNvPr>
          <p:cNvSpPr/>
          <p:nvPr/>
        </p:nvSpPr>
        <p:spPr>
          <a:xfrm>
            <a:off x="3361338" y="402505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CF8E411-0AEC-99C7-96FA-99BDB4622778}"/>
              </a:ext>
            </a:extLst>
          </p:cNvPr>
          <p:cNvSpPr/>
          <p:nvPr/>
        </p:nvSpPr>
        <p:spPr>
          <a:xfrm>
            <a:off x="3808378" y="402505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9E65E8-1988-6C4A-7189-02CC4C9F5BB3}"/>
              </a:ext>
            </a:extLst>
          </p:cNvPr>
          <p:cNvSpPr/>
          <p:nvPr/>
        </p:nvSpPr>
        <p:spPr>
          <a:xfrm>
            <a:off x="4255418" y="402505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A00FC2E-CCE4-4354-7AAB-13CE1D7A9269}"/>
              </a:ext>
            </a:extLst>
          </p:cNvPr>
          <p:cNvCxnSpPr>
            <a:cxnSpLocks/>
            <a:stCxn id="60" idx="2"/>
            <a:endCxn id="61" idx="2"/>
          </p:cNvCxnSpPr>
          <p:nvPr/>
        </p:nvCxnSpPr>
        <p:spPr>
          <a:xfrm rot="16200000" flipH="1">
            <a:off x="2914298" y="4218096"/>
            <a:ext cx="12700" cy="44704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BBEDBA3-A492-A0CB-DF76-F8E80F2BB4EC}"/>
              </a:ext>
            </a:extLst>
          </p:cNvPr>
          <p:cNvSpPr/>
          <p:nvPr/>
        </p:nvSpPr>
        <p:spPr>
          <a:xfrm>
            <a:off x="4905660" y="4025056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B817F7-3518-CE48-F159-4A83103370B8}"/>
              </a:ext>
            </a:extLst>
          </p:cNvPr>
          <p:cNvSpPr/>
          <p:nvPr/>
        </p:nvSpPr>
        <p:spPr>
          <a:xfrm>
            <a:off x="5352700" y="4025056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C5EE85-EA3F-3FB6-BE95-ED8268C7702C}"/>
              </a:ext>
            </a:extLst>
          </p:cNvPr>
          <p:cNvSpPr/>
          <p:nvPr/>
        </p:nvSpPr>
        <p:spPr>
          <a:xfrm>
            <a:off x="5799740" y="4025056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9ADCDED-DF6E-C101-0ED8-4E831F3D1FE7}"/>
              </a:ext>
            </a:extLst>
          </p:cNvPr>
          <p:cNvSpPr/>
          <p:nvPr/>
        </p:nvSpPr>
        <p:spPr>
          <a:xfrm>
            <a:off x="6246780" y="402505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3A98C7B-C508-693B-B8EA-AD9737A6EB51}"/>
              </a:ext>
            </a:extLst>
          </p:cNvPr>
          <p:cNvSpPr/>
          <p:nvPr/>
        </p:nvSpPr>
        <p:spPr>
          <a:xfrm>
            <a:off x="6693820" y="402505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9B1E034-2133-1E26-4930-6195E9B3EF55}"/>
              </a:ext>
            </a:extLst>
          </p:cNvPr>
          <p:cNvSpPr/>
          <p:nvPr/>
        </p:nvSpPr>
        <p:spPr>
          <a:xfrm>
            <a:off x="7140860" y="402505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913893-8C0A-DB49-6801-B8D535378C76}"/>
              </a:ext>
            </a:extLst>
          </p:cNvPr>
          <p:cNvSpPr/>
          <p:nvPr/>
        </p:nvSpPr>
        <p:spPr>
          <a:xfrm>
            <a:off x="7587900" y="402505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5" name="Date Placeholder 64">
            <a:extLst>
              <a:ext uri="{FF2B5EF4-FFF2-40B4-BE49-F238E27FC236}">
                <a16:creationId xmlns:a16="http://schemas.microsoft.com/office/drawing/2014/main" id="{D45AF565-BD64-DCDD-BC8A-BB0157B3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8292-4CFE-4D3A-8443-050EC2FA2AFB}" type="datetime1">
              <a:rPr lang="en-US" smtClean="0"/>
              <a:t>6/8/22</a:t>
            </a:fld>
            <a:endParaRPr lang="en-US"/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E15BE457-A4BB-4412-2E5A-47CB8E76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18644-03A9-AC6F-E902-0A5BF0FBFD4A}"/>
              </a:ext>
            </a:extLst>
          </p:cNvPr>
          <p:cNvSpPr/>
          <p:nvPr/>
        </p:nvSpPr>
        <p:spPr>
          <a:xfrm>
            <a:off x="1198882" y="20472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EC4A5-6F78-EAD8-0B43-E6B8D562A212}"/>
              </a:ext>
            </a:extLst>
          </p:cNvPr>
          <p:cNvSpPr/>
          <p:nvPr/>
        </p:nvSpPr>
        <p:spPr>
          <a:xfrm>
            <a:off x="1645922" y="20472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82EC7-1182-D057-D4DF-89B54D86DE78}"/>
              </a:ext>
            </a:extLst>
          </p:cNvPr>
          <p:cNvSpPr/>
          <p:nvPr/>
        </p:nvSpPr>
        <p:spPr>
          <a:xfrm>
            <a:off x="2092962" y="20472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71CEC7-052A-CF6C-527F-BE1E00951306}"/>
              </a:ext>
            </a:extLst>
          </p:cNvPr>
          <p:cNvSpPr/>
          <p:nvPr/>
        </p:nvSpPr>
        <p:spPr>
          <a:xfrm>
            <a:off x="2540002" y="20472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602A05-6780-B5B9-764E-5794E51B6788}"/>
              </a:ext>
            </a:extLst>
          </p:cNvPr>
          <p:cNvSpPr/>
          <p:nvPr/>
        </p:nvSpPr>
        <p:spPr>
          <a:xfrm>
            <a:off x="2987042" y="20472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CA1DA-6DF2-F924-7C7B-CB1DDB5DDF3F}"/>
              </a:ext>
            </a:extLst>
          </p:cNvPr>
          <p:cNvSpPr/>
          <p:nvPr/>
        </p:nvSpPr>
        <p:spPr>
          <a:xfrm>
            <a:off x="3434082" y="20472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FF231E-F8B4-719A-0B48-F8BCD55AC3FA}"/>
              </a:ext>
            </a:extLst>
          </p:cNvPr>
          <p:cNvSpPr/>
          <p:nvPr/>
        </p:nvSpPr>
        <p:spPr>
          <a:xfrm>
            <a:off x="3881122" y="20472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BB8BF-5FA8-4B24-2586-F3284CFBF6AB}"/>
              </a:ext>
            </a:extLst>
          </p:cNvPr>
          <p:cNvSpPr/>
          <p:nvPr/>
        </p:nvSpPr>
        <p:spPr>
          <a:xfrm>
            <a:off x="4511040" y="20472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CF17F8-56C9-CED6-AFCC-001BB8F5FC68}"/>
              </a:ext>
            </a:extLst>
          </p:cNvPr>
          <p:cNvSpPr/>
          <p:nvPr/>
        </p:nvSpPr>
        <p:spPr>
          <a:xfrm>
            <a:off x="4958080" y="20472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5EA749-5C62-0E09-70D0-40B63D4F6299}"/>
              </a:ext>
            </a:extLst>
          </p:cNvPr>
          <p:cNvSpPr/>
          <p:nvPr/>
        </p:nvSpPr>
        <p:spPr>
          <a:xfrm>
            <a:off x="5405120" y="20472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9D237-3AF1-F17D-AC80-C5F70161475E}"/>
              </a:ext>
            </a:extLst>
          </p:cNvPr>
          <p:cNvSpPr/>
          <p:nvPr/>
        </p:nvSpPr>
        <p:spPr>
          <a:xfrm>
            <a:off x="5852160" y="20472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702B9-6751-0429-76B2-EFC9162ABF38}"/>
              </a:ext>
            </a:extLst>
          </p:cNvPr>
          <p:cNvSpPr/>
          <p:nvPr/>
        </p:nvSpPr>
        <p:spPr>
          <a:xfrm>
            <a:off x="6299200" y="20472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B4AA6-2FFE-2806-00B2-82ECE9B08B7B}"/>
              </a:ext>
            </a:extLst>
          </p:cNvPr>
          <p:cNvSpPr/>
          <p:nvPr/>
        </p:nvSpPr>
        <p:spPr>
          <a:xfrm>
            <a:off x="6746240" y="20472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28451E-6804-5698-7325-2AACAF1C45B9}"/>
              </a:ext>
            </a:extLst>
          </p:cNvPr>
          <p:cNvSpPr/>
          <p:nvPr/>
        </p:nvSpPr>
        <p:spPr>
          <a:xfrm>
            <a:off x="7193280" y="20472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6D8632-8428-593B-EBB4-9F533A1722CD}"/>
              </a:ext>
            </a:extLst>
          </p:cNvPr>
          <p:cNvSpPr/>
          <p:nvPr/>
        </p:nvSpPr>
        <p:spPr>
          <a:xfrm>
            <a:off x="7823198" y="20472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95B1E9-02C7-6B3B-32E5-5B4978C86F82}"/>
              </a:ext>
            </a:extLst>
          </p:cNvPr>
          <p:cNvSpPr/>
          <p:nvPr/>
        </p:nvSpPr>
        <p:spPr>
          <a:xfrm>
            <a:off x="8270238" y="20472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EBCB8C-D4AB-2957-9D3B-19E949F4BE76}"/>
              </a:ext>
            </a:extLst>
          </p:cNvPr>
          <p:cNvSpPr/>
          <p:nvPr/>
        </p:nvSpPr>
        <p:spPr>
          <a:xfrm>
            <a:off x="8717278" y="20472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2B2766-EF67-848D-2686-D432DB0CF46E}"/>
              </a:ext>
            </a:extLst>
          </p:cNvPr>
          <p:cNvSpPr/>
          <p:nvPr/>
        </p:nvSpPr>
        <p:spPr>
          <a:xfrm>
            <a:off x="9164318" y="20472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7B1F87-81FC-A020-6066-9688A734E143}"/>
              </a:ext>
            </a:extLst>
          </p:cNvPr>
          <p:cNvSpPr/>
          <p:nvPr/>
        </p:nvSpPr>
        <p:spPr>
          <a:xfrm>
            <a:off x="9611358" y="20472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44466E-5DD4-2E2A-531C-9866BF9E4EC8}"/>
              </a:ext>
            </a:extLst>
          </p:cNvPr>
          <p:cNvSpPr/>
          <p:nvPr/>
        </p:nvSpPr>
        <p:spPr>
          <a:xfrm>
            <a:off x="10058398" y="20472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C0B344-A622-277F-714E-D2416B17AC9C}"/>
              </a:ext>
            </a:extLst>
          </p:cNvPr>
          <p:cNvSpPr/>
          <p:nvPr/>
        </p:nvSpPr>
        <p:spPr>
          <a:xfrm>
            <a:off x="10505438" y="20472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E4B178-B8F6-FD49-87FA-C73E86DF9B53}"/>
              </a:ext>
            </a:extLst>
          </p:cNvPr>
          <p:cNvSpPr/>
          <p:nvPr/>
        </p:nvSpPr>
        <p:spPr>
          <a:xfrm>
            <a:off x="1198882" y="2816013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38D745-852D-F8D5-7A1A-A6865A2C48CF}"/>
              </a:ext>
            </a:extLst>
          </p:cNvPr>
          <p:cNvSpPr/>
          <p:nvPr/>
        </p:nvSpPr>
        <p:spPr>
          <a:xfrm>
            <a:off x="1645922" y="2816013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6FB100-CA33-053D-112F-AF3224DF8AD0}"/>
              </a:ext>
            </a:extLst>
          </p:cNvPr>
          <p:cNvSpPr/>
          <p:nvPr/>
        </p:nvSpPr>
        <p:spPr>
          <a:xfrm>
            <a:off x="2092962" y="2816013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886A0D-69BE-3A25-8100-F9F18D17B0DB}"/>
              </a:ext>
            </a:extLst>
          </p:cNvPr>
          <p:cNvSpPr/>
          <p:nvPr/>
        </p:nvSpPr>
        <p:spPr>
          <a:xfrm>
            <a:off x="2540002" y="2816013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1CBCF7-86FA-AD7F-7470-251EA59BAF06}"/>
              </a:ext>
            </a:extLst>
          </p:cNvPr>
          <p:cNvSpPr/>
          <p:nvPr/>
        </p:nvSpPr>
        <p:spPr>
          <a:xfrm>
            <a:off x="2987042" y="2816013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66026F-AB6D-C204-7723-5B08A4C0287C}"/>
              </a:ext>
            </a:extLst>
          </p:cNvPr>
          <p:cNvSpPr/>
          <p:nvPr/>
        </p:nvSpPr>
        <p:spPr>
          <a:xfrm>
            <a:off x="3434082" y="2816013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0EE662-7E32-30D4-9771-7EEDC7AF76FE}"/>
              </a:ext>
            </a:extLst>
          </p:cNvPr>
          <p:cNvSpPr/>
          <p:nvPr/>
        </p:nvSpPr>
        <p:spPr>
          <a:xfrm>
            <a:off x="3881122" y="2816013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A6F0E5-FD8D-2CDC-9CCB-B47AE671B865}"/>
              </a:ext>
            </a:extLst>
          </p:cNvPr>
          <p:cNvSpPr/>
          <p:nvPr/>
        </p:nvSpPr>
        <p:spPr>
          <a:xfrm>
            <a:off x="4511040" y="2816013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278A3B-9DCA-3482-A8AC-31BC41A93500}"/>
              </a:ext>
            </a:extLst>
          </p:cNvPr>
          <p:cNvSpPr/>
          <p:nvPr/>
        </p:nvSpPr>
        <p:spPr>
          <a:xfrm>
            <a:off x="4958080" y="2816013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E4A8AB-B5B8-1590-BA9E-630EED8D4058}"/>
              </a:ext>
            </a:extLst>
          </p:cNvPr>
          <p:cNvSpPr/>
          <p:nvPr/>
        </p:nvSpPr>
        <p:spPr>
          <a:xfrm>
            <a:off x="5405120" y="2816013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D3D714-EFBC-4DBE-93C9-829354D91B9F}"/>
              </a:ext>
            </a:extLst>
          </p:cNvPr>
          <p:cNvSpPr/>
          <p:nvPr/>
        </p:nvSpPr>
        <p:spPr>
          <a:xfrm>
            <a:off x="5852160" y="2816013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1522DC-0781-B35D-0D5F-9CD45B742B23}"/>
              </a:ext>
            </a:extLst>
          </p:cNvPr>
          <p:cNvSpPr/>
          <p:nvPr/>
        </p:nvSpPr>
        <p:spPr>
          <a:xfrm>
            <a:off x="6299200" y="2816013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8ECD8E-1C2D-6711-D3D5-8C2E0EE550F0}"/>
              </a:ext>
            </a:extLst>
          </p:cNvPr>
          <p:cNvSpPr/>
          <p:nvPr/>
        </p:nvSpPr>
        <p:spPr>
          <a:xfrm>
            <a:off x="6746240" y="2816013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2D985F-6520-23FF-5A61-ACD8676C7B9D}"/>
              </a:ext>
            </a:extLst>
          </p:cNvPr>
          <p:cNvSpPr/>
          <p:nvPr/>
        </p:nvSpPr>
        <p:spPr>
          <a:xfrm>
            <a:off x="7193280" y="2816013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E4078E-403D-FC6A-8C6B-6A771C0674EE}"/>
              </a:ext>
            </a:extLst>
          </p:cNvPr>
          <p:cNvSpPr/>
          <p:nvPr/>
        </p:nvSpPr>
        <p:spPr>
          <a:xfrm>
            <a:off x="7772396" y="2854961"/>
            <a:ext cx="548644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ACBE7-A6EC-88A2-2E3A-9BDD57B791D2}"/>
              </a:ext>
            </a:extLst>
          </p:cNvPr>
          <p:cNvSpPr/>
          <p:nvPr/>
        </p:nvSpPr>
        <p:spPr>
          <a:xfrm>
            <a:off x="8219436" y="2854961"/>
            <a:ext cx="548644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459C03-4D4A-4C78-5347-B07864CEA4CB}"/>
              </a:ext>
            </a:extLst>
          </p:cNvPr>
          <p:cNvSpPr/>
          <p:nvPr/>
        </p:nvSpPr>
        <p:spPr>
          <a:xfrm>
            <a:off x="8666476" y="2854961"/>
            <a:ext cx="548644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5D3289-3AA9-9810-8598-586D6E02F5E1}"/>
              </a:ext>
            </a:extLst>
          </p:cNvPr>
          <p:cNvSpPr/>
          <p:nvPr/>
        </p:nvSpPr>
        <p:spPr>
          <a:xfrm>
            <a:off x="9113516" y="2854961"/>
            <a:ext cx="548644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362BBF-A3BA-66AC-4B45-127D9D93A386}"/>
              </a:ext>
            </a:extLst>
          </p:cNvPr>
          <p:cNvSpPr/>
          <p:nvPr/>
        </p:nvSpPr>
        <p:spPr>
          <a:xfrm>
            <a:off x="9560556" y="2854961"/>
            <a:ext cx="548644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DAB980-73B7-A49F-2BC7-AEEA71B4DF6E}"/>
              </a:ext>
            </a:extLst>
          </p:cNvPr>
          <p:cNvSpPr/>
          <p:nvPr/>
        </p:nvSpPr>
        <p:spPr>
          <a:xfrm>
            <a:off x="10007596" y="2854961"/>
            <a:ext cx="548644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C08210-8272-7558-CF5B-FFC119D491C7}"/>
              </a:ext>
            </a:extLst>
          </p:cNvPr>
          <p:cNvSpPr/>
          <p:nvPr/>
        </p:nvSpPr>
        <p:spPr>
          <a:xfrm>
            <a:off x="10505438" y="2854961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61A75A-03D7-FDC5-2C0F-B05558322436}"/>
              </a:ext>
            </a:extLst>
          </p:cNvPr>
          <p:cNvSpPr/>
          <p:nvPr/>
        </p:nvSpPr>
        <p:spPr>
          <a:xfrm>
            <a:off x="1196647" y="3608496"/>
            <a:ext cx="45151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9DAD0B-D8EC-E912-2737-E3D3FF99E182}"/>
              </a:ext>
            </a:extLst>
          </p:cNvPr>
          <p:cNvSpPr/>
          <p:nvPr/>
        </p:nvSpPr>
        <p:spPr>
          <a:xfrm>
            <a:off x="1643687" y="3608496"/>
            <a:ext cx="45151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D5A545-ED17-9F6C-945F-8C3693A31BA4}"/>
              </a:ext>
            </a:extLst>
          </p:cNvPr>
          <p:cNvSpPr/>
          <p:nvPr/>
        </p:nvSpPr>
        <p:spPr>
          <a:xfrm>
            <a:off x="2090727" y="3608496"/>
            <a:ext cx="45151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4A053A-9AFE-2D77-2E07-4C35097E4D25}"/>
              </a:ext>
            </a:extLst>
          </p:cNvPr>
          <p:cNvSpPr/>
          <p:nvPr/>
        </p:nvSpPr>
        <p:spPr>
          <a:xfrm>
            <a:off x="2537767" y="3608496"/>
            <a:ext cx="45151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9A3B2A-CABE-2694-F2AD-588E21936D55}"/>
              </a:ext>
            </a:extLst>
          </p:cNvPr>
          <p:cNvSpPr/>
          <p:nvPr/>
        </p:nvSpPr>
        <p:spPr>
          <a:xfrm>
            <a:off x="2984807" y="3608496"/>
            <a:ext cx="45151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86A6DD6-2AC2-189C-AA85-C2CA4D269FA9}"/>
              </a:ext>
            </a:extLst>
          </p:cNvPr>
          <p:cNvSpPr/>
          <p:nvPr/>
        </p:nvSpPr>
        <p:spPr>
          <a:xfrm>
            <a:off x="3431847" y="3608496"/>
            <a:ext cx="45151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014F11-2638-8E88-C498-E311F93C0CFB}"/>
              </a:ext>
            </a:extLst>
          </p:cNvPr>
          <p:cNvSpPr/>
          <p:nvPr/>
        </p:nvSpPr>
        <p:spPr>
          <a:xfrm>
            <a:off x="3878887" y="3608496"/>
            <a:ext cx="45151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441AA4-B52B-1C3B-3C4A-25EB5E4E7895}"/>
              </a:ext>
            </a:extLst>
          </p:cNvPr>
          <p:cNvSpPr/>
          <p:nvPr/>
        </p:nvSpPr>
        <p:spPr>
          <a:xfrm>
            <a:off x="4511040" y="3608496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F8AB74-5523-F84F-14CD-4C1FED755368}"/>
              </a:ext>
            </a:extLst>
          </p:cNvPr>
          <p:cNvSpPr/>
          <p:nvPr/>
        </p:nvSpPr>
        <p:spPr>
          <a:xfrm>
            <a:off x="4958080" y="3608496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5EC2F0-BA3D-6E25-1C78-C92C6ACC0746}"/>
              </a:ext>
            </a:extLst>
          </p:cNvPr>
          <p:cNvSpPr/>
          <p:nvPr/>
        </p:nvSpPr>
        <p:spPr>
          <a:xfrm>
            <a:off x="5405120" y="3608496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7D2232-0DF2-7F9A-EBF7-F916084324D0}"/>
              </a:ext>
            </a:extLst>
          </p:cNvPr>
          <p:cNvSpPr/>
          <p:nvPr/>
        </p:nvSpPr>
        <p:spPr>
          <a:xfrm>
            <a:off x="5852160" y="3608496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9663F7-7F95-4C27-937D-65CA0FA4D6CC}"/>
              </a:ext>
            </a:extLst>
          </p:cNvPr>
          <p:cNvSpPr/>
          <p:nvPr/>
        </p:nvSpPr>
        <p:spPr>
          <a:xfrm>
            <a:off x="6299200" y="360849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D2FBCDA-DB81-17EB-CA81-C0173E9DE70F}"/>
              </a:ext>
            </a:extLst>
          </p:cNvPr>
          <p:cNvSpPr/>
          <p:nvPr/>
        </p:nvSpPr>
        <p:spPr>
          <a:xfrm>
            <a:off x="6746240" y="360849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FA0988B-0017-DA29-B9DF-A45B9F7BD0FF}"/>
              </a:ext>
            </a:extLst>
          </p:cNvPr>
          <p:cNvSpPr/>
          <p:nvPr/>
        </p:nvSpPr>
        <p:spPr>
          <a:xfrm>
            <a:off x="7193280" y="360849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4FB5772-C38A-E682-04A3-F11D306C4CAB}"/>
              </a:ext>
            </a:extLst>
          </p:cNvPr>
          <p:cNvSpPr/>
          <p:nvPr/>
        </p:nvSpPr>
        <p:spPr>
          <a:xfrm>
            <a:off x="7823198" y="3608496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C191A1-0E58-BB55-CAE4-BB708C3A88C7}"/>
              </a:ext>
            </a:extLst>
          </p:cNvPr>
          <p:cNvSpPr/>
          <p:nvPr/>
        </p:nvSpPr>
        <p:spPr>
          <a:xfrm>
            <a:off x="8270238" y="3608496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5CBF581-B7A8-83D1-18BA-EE80EA0A477A}"/>
              </a:ext>
            </a:extLst>
          </p:cNvPr>
          <p:cNvSpPr/>
          <p:nvPr/>
        </p:nvSpPr>
        <p:spPr>
          <a:xfrm>
            <a:off x="8717278" y="3608496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C94C4C-406C-C553-2A28-7CAF80CEE2A6}"/>
              </a:ext>
            </a:extLst>
          </p:cNvPr>
          <p:cNvSpPr/>
          <p:nvPr/>
        </p:nvSpPr>
        <p:spPr>
          <a:xfrm>
            <a:off x="9164318" y="3608496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99C71F-161E-FCEB-A861-69E717E9CC32}"/>
              </a:ext>
            </a:extLst>
          </p:cNvPr>
          <p:cNvSpPr/>
          <p:nvPr/>
        </p:nvSpPr>
        <p:spPr>
          <a:xfrm>
            <a:off x="9611358" y="360849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76764EC-DEDF-864A-8EA2-F3E10A45B418}"/>
              </a:ext>
            </a:extLst>
          </p:cNvPr>
          <p:cNvSpPr/>
          <p:nvPr/>
        </p:nvSpPr>
        <p:spPr>
          <a:xfrm>
            <a:off x="10058398" y="360849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AB92C76-6AB0-EDBE-0B0F-231BFE1FD8B5}"/>
              </a:ext>
            </a:extLst>
          </p:cNvPr>
          <p:cNvSpPr/>
          <p:nvPr/>
        </p:nvSpPr>
        <p:spPr>
          <a:xfrm>
            <a:off x="10505438" y="360849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EAEDF4-1E40-FA9F-7CF7-0140F46370AE}"/>
              </a:ext>
            </a:extLst>
          </p:cNvPr>
          <p:cNvSpPr/>
          <p:nvPr/>
        </p:nvSpPr>
        <p:spPr>
          <a:xfrm>
            <a:off x="1198882" y="4381502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80742E-7D3A-F717-2ED8-0396B6F6B71A}"/>
              </a:ext>
            </a:extLst>
          </p:cNvPr>
          <p:cNvSpPr/>
          <p:nvPr/>
        </p:nvSpPr>
        <p:spPr>
          <a:xfrm>
            <a:off x="1645922" y="4381502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286FC7C-7158-F653-0478-9CAF0B32FFC7}"/>
              </a:ext>
            </a:extLst>
          </p:cNvPr>
          <p:cNvSpPr/>
          <p:nvPr/>
        </p:nvSpPr>
        <p:spPr>
          <a:xfrm>
            <a:off x="2092962" y="4381502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0EDA67-8672-46AA-B295-73C3E05A9445}"/>
              </a:ext>
            </a:extLst>
          </p:cNvPr>
          <p:cNvSpPr/>
          <p:nvPr/>
        </p:nvSpPr>
        <p:spPr>
          <a:xfrm>
            <a:off x="2540002" y="4381502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6C1E8A-8A2F-AA49-0D63-ADCADA0EF2BA}"/>
              </a:ext>
            </a:extLst>
          </p:cNvPr>
          <p:cNvSpPr/>
          <p:nvPr/>
        </p:nvSpPr>
        <p:spPr>
          <a:xfrm>
            <a:off x="2987042" y="438150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7C48075-CACE-2D7C-5F69-CCBEE63135F5}"/>
              </a:ext>
            </a:extLst>
          </p:cNvPr>
          <p:cNvSpPr/>
          <p:nvPr/>
        </p:nvSpPr>
        <p:spPr>
          <a:xfrm>
            <a:off x="3434082" y="438150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26C516-8A81-ACF4-CE10-87BF70F9163D}"/>
              </a:ext>
            </a:extLst>
          </p:cNvPr>
          <p:cNvSpPr/>
          <p:nvPr/>
        </p:nvSpPr>
        <p:spPr>
          <a:xfrm>
            <a:off x="3881122" y="438150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E9A9A61-DEF2-A74F-9CDD-24E1EBE0C91C}"/>
              </a:ext>
            </a:extLst>
          </p:cNvPr>
          <p:cNvSpPr/>
          <p:nvPr/>
        </p:nvSpPr>
        <p:spPr>
          <a:xfrm>
            <a:off x="4511040" y="4381502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812BB72-9B61-D815-A306-C5A6E28B8C1C}"/>
              </a:ext>
            </a:extLst>
          </p:cNvPr>
          <p:cNvSpPr/>
          <p:nvPr/>
        </p:nvSpPr>
        <p:spPr>
          <a:xfrm>
            <a:off x="4958080" y="4381502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4B1D8E-D830-FAF7-9C0D-F635BF244B65}"/>
              </a:ext>
            </a:extLst>
          </p:cNvPr>
          <p:cNvSpPr/>
          <p:nvPr/>
        </p:nvSpPr>
        <p:spPr>
          <a:xfrm>
            <a:off x="5405120" y="4381502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6BB928-CEE9-8453-6EDD-D8DC8342410A}"/>
              </a:ext>
            </a:extLst>
          </p:cNvPr>
          <p:cNvSpPr/>
          <p:nvPr/>
        </p:nvSpPr>
        <p:spPr>
          <a:xfrm>
            <a:off x="5852160" y="4381502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4EA3A1-C167-85BC-3B72-501B1A17F291}"/>
              </a:ext>
            </a:extLst>
          </p:cNvPr>
          <p:cNvSpPr/>
          <p:nvPr/>
        </p:nvSpPr>
        <p:spPr>
          <a:xfrm>
            <a:off x="6299200" y="438150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7FCF736-11A6-CEB9-A3C2-5C6F9BC9C6FD}"/>
              </a:ext>
            </a:extLst>
          </p:cNvPr>
          <p:cNvSpPr/>
          <p:nvPr/>
        </p:nvSpPr>
        <p:spPr>
          <a:xfrm>
            <a:off x="6746240" y="438150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9DC1AE-EA65-A0A2-0D4B-95480E3EE540}"/>
              </a:ext>
            </a:extLst>
          </p:cNvPr>
          <p:cNvSpPr/>
          <p:nvPr/>
        </p:nvSpPr>
        <p:spPr>
          <a:xfrm>
            <a:off x="7193280" y="438150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6F6AE39-BED0-2EDC-225E-F99B2B382043}"/>
              </a:ext>
            </a:extLst>
          </p:cNvPr>
          <p:cNvSpPr/>
          <p:nvPr/>
        </p:nvSpPr>
        <p:spPr>
          <a:xfrm>
            <a:off x="7819387" y="4381502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4215D8-2B35-EE27-CC49-5807E6E9F305}"/>
              </a:ext>
            </a:extLst>
          </p:cNvPr>
          <p:cNvSpPr/>
          <p:nvPr/>
        </p:nvSpPr>
        <p:spPr>
          <a:xfrm>
            <a:off x="8270238" y="4381502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AB7C847-FA8A-CCF9-FEE9-C5293981CBA6}"/>
              </a:ext>
            </a:extLst>
          </p:cNvPr>
          <p:cNvSpPr/>
          <p:nvPr/>
        </p:nvSpPr>
        <p:spPr>
          <a:xfrm>
            <a:off x="8717278" y="4381502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29D1959-4DB0-2193-0FFE-8F5BE04AFAC3}"/>
              </a:ext>
            </a:extLst>
          </p:cNvPr>
          <p:cNvSpPr/>
          <p:nvPr/>
        </p:nvSpPr>
        <p:spPr>
          <a:xfrm>
            <a:off x="9164318" y="4381502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4372FB3-4757-7B40-A19F-A468CA3FA9CA}"/>
              </a:ext>
            </a:extLst>
          </p:cNvPr>
          <p:cNvSpPr/>
          <p:nvPr/>
        </p:nvSpPr>
        <p:spPr>
          <a:xfrm>
            <a:off x="9611358" y="438150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1870287-A2FA-80D3-2018-7546A4DB618A}"/>
              </a:ext>
            </a:extLst>
          </p:cNvPr>
          <p:cNvSpPr/>
          <p:nvPr/>
        </p:nvSpPr>
        <p:spPr>
          <a:xfrm>
            <a:off x="10058398" y="438150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C239F4-673C-4683-E5AB-E2D734974C6E}"/>
              </a:ext>
            </a:extLst>
          </p:cNvPr>
          <p:cNvSpPr/>
          <p:nvPr/>
        </p:nvSpPr>
        <p:spPr>
          <a:xfrm>
            <a:off x="10505438" y="438150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92B8EA-6B92-328D-C851-44571A7BE2D4}"/>
              </a:ext>
            </a:extLst>
          </p:cNvPr>
          <p:cNvCxnSpPr/>
          <p:nvPr/>
        </p:nvCxnSpPr>
        <p:spPr>
          <a:xfrm flipV="1">
            <a:off x="2700931" y="2463800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3BDE183-882C-76DE-7021-B15C0AA1176C}"/>
              </a:ext>
            </a:extLst>
          </p:cNvPr>
          <p:cNvCxnSpPr>
            <a:cxnSpLocks/>
          </p:cNvCxnSpPr>
          <p:nvPr/>
        </p:nvCxnSpPr>
        <p:spPr>
          <a:xfrm flipV="1">
            <a:off x="2792371" y="2463800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6DA32D3-B164-9C47-3965-535D18BE9F42}"/>
              </a:ext>
            </a:extLst>
          </p:cNvPr>
          <p:cNvCxnSpPr/>
          <p:nvPr/>
        </p:nvCxnSpPr>
        <p:spPr>
          <a:xfrm flipV="1">
            <a:off x="6063891" y="2463800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6206FDF-43BA-DBAF-C2BD-7C8E898249AB}"/>
              </a:ext>
            </a:extLst>
          </p:cNvPr>
          <p:cNvCxnSpPr>
            <a:cxnSpLocks/>
          </p:cNvCxnSpPr>
          <p:nvPr/>
        </p:nvCxnSpPr>
        <p:spPr>
          <a:xfrm flipV="1">
            <a:off x="6510931" y="2463800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CD6E0E3-6689-78C5-9D64-1F13813BACAF}"/>
              </a:ext>
            </a:extLst>
          </p:cNvPr>
          <p:cNvCxnSpPr/>
          <p:nvPr/>
        </p:nvCxnSpPr>
        <p:spPr>
          <a:xfrm flipV="1">
            <a:off x="9376051" y="2463800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7F495E9-B56A-6D8D-B314-D1908BEB305A}"/>
              </a:ext>
            </a:extLst>
          </p:cNvPr>
          <p:cNvCxnSpPr>
            <a:cxnSpLocks/>
          </p:cNvCxnSpPr>
          <p:nvPr/>
        </p:nvCxnSpPr>
        <p:spPr>
          <a:xfrm flipV="1">
            <a:off x="10290451" y="2463800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AAD9E10-0B12-25A8-8D90-1C0A33723EB4}"/>
              </a:ext>
            </a:extLst>
          </p:cNvPr>
          <p:cNvCxnSpPr/>
          <p:nvPr/>
        </p:nvCxnSpPr>
        <p:spPr>
          <a:xfrm flipV="1">
            <a:off x="3615331" y="3232573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5D0F5FE-5F01-3317-9D3E-FF805261F4B4}"/>
              </a:ext>
            </a:extLst>
          </p:cNvPr>
          <p:cNvCxnSpPr>
            <a:cxnSpLocks/>
          </p:cNvCxnSpPr>
          <p:nvPr/>
        </p:nvCxnSpPr>
        <p:spPr>
          <a:xfrm flipV="1">
            <a:off x="3706771" y="3232573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889E074-075B-93D5-A8A1-308C3809AF2C}"/>
              </a:ext>
            </a:extLst>
          </p:cNvPr>
          <p:cNvCxnSpPr/>
          <p:nvPr/>
        </p:nvCxnSpPr>
        <p:spPr>
          <a:xfrm flipV="1">
            <a:off x="6957971" y="3232573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BF620D-5CD3-AA3C-25E5-BEBE3D0C7840}"/>
              </a:ext>
            </a:extLst>
          </p:cNvPr>
          <p:cNvCxnSpPr>
            <a:cxnSpLocks/>
          </p:cNvCxnSpPr>
          <p:nvPr/>
        </p:nvCxnSpPr>
        <p:spPr>
          <a:xfrm flipV="1">
            <a:off x="7425331" y="3232573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A9794B39-155E-021F-A113-0AB4DBDBF68A}"/>
              </a:ext>
            </a:extLst>
          </p:cNvPr>
          <p:cNvCxnSpPr>
            <a:cxnSpLocks/>
            <a:stCxn id="42" idx="2"/>
            <a:endCxn id="44" idx="2"/>
          </p:cNvCxnSpPr>
          <p:nvPr/>
        </p:nvCxnSpPr>
        <p:spPr>
          <a:xfrm rot="16200000" flipH="1">
            <a:off x="9834878" y="2824481"/>
            <a:ext cx="12700" cy="89408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22046A2-F3FF-E8EB-B96B-8437833267C9}"/>
              </a:ext>
            </a:extLst>
          </p:cNvPr>
          <p:cNvCxnSpPr/>
          <p:nvPr/>
        </p:nvCxnSpPr>
        <p:spPr>
          <a:xfrm flipV="1">
            <a:off x="6480451" y="4025056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C4DA202-2F7A-2BB2-2229-A60892EF8070}"/>
              </a:ext>
            </a:extLst>
          </p:cNvPr>
          <p:cNvCxnSpPr>
            <a:cxnSpLocks/>
          </p:cNvCxnSpPr>
          <p:nvPr/>
        </p:nvCxnSpPr>
        <p:spPr>
          <a:xfrm flipV="1">
            <a:off x="6571891" y="4025056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8796DAC-C395-6FD0-B655-ABD8F5844DAB}"/>
              </a:ext>
            </a:extLst>
          </p:cNvPr>
          <p:cNvCxnSpPr/>
          <p:nvPr/>
        </p:nvCxnSpPr>
        <p:spPr>
          <a:xfrm flipV="1">
            <a:off x="9812929" y="4025056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0B20563-8590-2AFE-CC31-C7BBD5C6D38A}"/>
              </a:ext>
            </a:extLst>
          </p:cNvPr>
          <p:cNvCxnSpPr>
            <a:cxnSpLocks/>
          </p:cNvCxnSpPr>
          <p:nvPr/>
        </p:nvCxnSpPr>
        <p:spPr>
          <a:xfrm flipV="1">
            <a:off x="10281918" y="4025056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E74AFFA-70B6-2C28-91C3-9EC3D18716E2}"/>
              </a:ext>
            </a:extLst>
          </p:cNvPr>
          <p:cNvCxnSpPr/>
          <p:nvPr/>
        </p:nvCxnSpPr>
        <p:spPr>
          <a:xfrm flipV="1">
            <a:off x="3615331" y="4798062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A1116CE-B75B-A857-6C52-75E434D7A73E}"/>
              </a:ext>
            </a:extLst>
          </p:cNvPr>
          <p:cNvCxnSpPr>
            <a:cxnSpLocks/>
          </p:cNvCxnSpPr>
          <p:nvPr/>
        </p:nvCxnSpPr>
        <p:spPr>
          <a:xfrm flipV="1">
            <a:off x="3706771" y="4798062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C4625C-7325-612D-D14B-5848CE1E17E5}"/>
              </a:ext>
            </a:extLst>
          </p:cNvPr>
          <p:cNvCxnSpPr/>
          <p:nvPr/>
        </p:nvCxnSpPr>
        <p:spPr>
          <a:xfrm flipV="1">
            <a:off x="6988451" y="4808222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5D7A76B-FA5D-B407-03EE-D50CCFF45095}"/>
              </a:ext>
            </a:extLst>
          </p:cNvPr>
          <p:cNvCxnSpPr>
            <a:cxnSpLocks/>
          </p:cNvCxnSpPr>
          <p:nvPr/>
        </p:nvCxnSpPr>
        <p:spPr>
          <a:xfrm flipV="1">
            <a:off x="7416800" y="4808222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79CC842-6C60-F49D-AFBA-421EE7EC05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52048" y="4574542"/>
            <a:ext cx="12700" cy="44704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5C6DE-3633-90E8-8BE4-78D506D8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0BD5-02AB-4335-BDDA-9F722BAF300D}" type="datetime1">
              <a:rPr lang="en-US" smtClean="0"/>
              <a:t>6/8/22</a:t>
            </a:fld>
            <a:endParaRPr lang="en-US"/>
          </a:p>
        </p:txBody>
      </p:sp>
      <p:sp>
        <p:nvSpPr>
          <p:cNvPr id="88" name="Slide Number Placeholder 87">
            <a:extLst>
              <a:ext uri="{FF2B5EF4-FFF2-40B4-BE49-F238E27FC236}">
                <a16:creationId xmlns:a16="http://schemas.microsoft.com/office/drawing/2014/main" id="{88890151-731F-AA9B-C539-642EF0D8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FA34-AED0-8717-2B71-DE4C440919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8043" y="1195388"/>
            <a:ext cx="9601200" cy="3317875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each iteration we select the smallest item that hasn’t yet been sorted.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07FB7-4108-8FB9-7D3E-2CE87567B49F}"/>
              </a:ext>
            </a:extLst>
          </p:cNvPr>
          <p:cNvSpPr/>
          <p:nvPr/>
        </p:nvSpPr>
        <p:spPr>
          <a:xfrm>
            <a:off x="2871467" y="223012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5001B5-B6BB-17D2-AAF9-E48082039509}"/>
              </a:ext>
            </a:extLst>
          </p:cNvPr>
          <p:cNvSpPr/>
          <p:nvPr/>
        </p:nvSpPr>
        <p:spPr>
          <a:xfrm>
            <a:off x="3322318" y="223012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C2BAD-ADFD-9DD0-7EBE-BFF5F1934FAB}"/>
              </a:ext>
            </a:extLst>
          </p:cNvPr>
          <p:cNvSpPr/>
          <p:nvPr/>
        </p:nvSpPr>
        <p:spPr>
          <a:xfrm>
            <a:off x="3769358" y="223012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920BA-E103-2051-AC61-6097AB3E030E}"/>
              </a:ext>
            </a:extLst>
          </p:cNvPr>
          <p:cNvSpPr/>
          <p:nvPr/>
        </p:nvSpPr>
        <p:spPr>
          <a:xfrm>
            <a:off x="4216398" y="223012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A378A9-E906-26AC-2328-39E86C74717E}"/>
              </a:ext>
            </a:extLst>
          </p:cNvPr>
          <p:cNvSpPr/>
          <p:nvPr/>
        </p:nvSpPr>
        <p:spPr>
          <a:xfrm>
            <a:off x="4663438" y="223012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00921-5C2D-0563-413A-FA3179DA2C56}"/>
              </a:ext>
            </a:extLst>
          </p:cNvPr>
          <p:cNvSpPr/>
          <p:nvPr/>
        </p:nvSpPr>
        <p:spPr>
          <a:xfrm>
            <a:off x="5110478" y="22301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94409C-0CE2-83D8-40B5-B2EFD46F62BB}"/>
              </a:ext>
            </a:extLst>
          </p:cNvPr>
          <p:cNvSpPr/>
          <p:nvPr/>
        </p:nvSpPr>
        <p:spPr>
          <a:xfrm>
            <a:off x="5557518" y="22301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FDFE9A-8DAE-F98B-15F7-642ED1735DAC}"/>
              </a:ext>
            </a:extLst>
          </p:cNvPr>
          <p:cNvSpPr/>
          <p:nvPr/>
        </p:nvSpPr>
        <p:spPr>
          <a:xfrm>
            <a:off x="6233792" y="223012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3F0D3-234A-5403-F3F4-AC7CE719FB5F}"/>
              </a:ext>
            </a:extLst>
          </p:cNvPr>
          <p:cNvSpPr/>
          <p:nvPr/>
        </p:nvSpPr>
        <p:spPr>
          <a:xfrm>
            <a:off x="6684643" y="223012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A9A05D-D12E-B322-E0CE-D7B75F8087EF}"/>
              </a:ext>
            </a:extLst>
          </p:cNvPr>
          <p:cNvSpPr/>
          <p:nvPr/>
        </p:nvSpPr>
        <p:spPr>
          <a:xfrm>
            <a:off x="7131683" y="223012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8A015-91E7-E5D0-633C-5E4D98CD4771}"/>
              </a:ext>
            </a:extLst>
          </p:cNvPr>
          <p:cNvSpPr/>
          <p:nvPr/>
        </p:nvSpPr>
        <p:spPr>
          <a:xfrm>
            <a:off x="7578723" y="223012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1B744-B798-C0A5-8434-22A52B7A71DC}"/>
              </a:ext>
            </a:extLst>
          </p:cNvPr>
          <p:cNvSpPr/>
          <p:nvPr/>
        </p:nvSpPr>
        <p:spPr>
          <a:xfrm>
            <a:off x="8025763" y="223012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54C48-59B2-081E-C9AC-EDA0120805EC}"/>
              </a:ext>
            </a:extLst>
          </p:cNvPr>
          <p:cNvSpPr/>
          <p:nvPr/>
        </p:nvSpPr>
        <p:spPr>
          <a:xfrm>
            <a:off x="8472803" y="22301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7C443A-A236-798A-7E86-8FD418FF5EF1}"/>
              </a:ext>
            </a:extLst>
          </p:cNvPr>
          <p:cNvSpPr/>
          <p:nvPr/>
        </p:nvSpPr>
        <p:spPr>
          <a:xfrm>
            <a:off x="8919843" y="22301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9135E1-3ACE-C6BE-FEC4-75924840EBA9}"/>
              </a:ext>
            </a:extLst>
          </p:cNvPr>
          <p:cNvCxnSpPr/>
          <p:nvPr/>
        </p:nvCxnSpPr>
        <p:spPr>
          <a:xfrm flipV="1">
            <a:off x="8675011" y="2646680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66F72D-4F56-9EE5-FF60-16F95401052A}"/>
              </a:ext>
            </a:extLst>
          </p:cNvPr>
          <p:cNvCxnSpPr>
            <a:cxnSpLocks/>
          </p:cNvCxnSpPr>
          <p:nvPr/>
        </p:nvCxnSpPr>
        <p:spPr>
          <a:xfrm flipV="1">
            <a:off x="8766451" y="2646680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0988746-8101-5944-428A-EDBD0D665E86}"/>
              </a:ext>
            </a:extLst>
          </p:cNvPr>
          <p:cNvSpPr/>
          <p:nvPr/>
        </p:nvSpPr>
        <p:spPr>
          <a:xfrm>
            <a:off x="2871467" y="29616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5A5DD6-0517-EE18-984F-B0F623E39217}"/>
              </a:ext>
            </a:extLst>
          </p:cNvPr>
          <p:cNvSpPr/>
          <p:nvPr/>
        </p:nvSpPr>
        <p:spPr>
          <a:xfrm>
            <a:off x="3322318" y="29616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08515E-0B0D-92BC-D907-CBC861D8F049}"/>
              </a:ext>
            </a:extLst>
          </p:cNvPr>
          <p:cNvSpPr/>
          <p:nvPr/>
        </p:nvSpPr>
        <p:spPr>
          <a:xfrm>
            <a:off x="3769358" y="29616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5CC699-2E9C-9983-4324-3101AB429BDB}"/>
              </a:ext>
            </a:extLst>
          </p:cNvPr>
          <p:cNvSpPr/>
          <p:nvPr/>
        </p:nvSpPr>
        <p:spPr>
          <a:xfrm>
            <a:off x="4216398" y="29616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0B0797-9134-A306-CDE1-C4DC8BAF7E92}"/>
              </a:ext>
            </a:extLst>
          </p:cNvPr>
          <p:cNvSpPr/>
          <p:nvPr/>
        </p:nvSpPr>
        <p:spPr>
          <a:xfrm>
            <a:off x="4663438" y="29616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001688-27BC-E589-A87B-4E35CF75A106}"/>
              </a:ext>
            </a:extLst>
          </p:cNvPr>
          <p:cNvSpPr/>
          <p:nvPr/>
        </p:nvSpPr>
        <p:spPr>
          <a:xfrm>
            <a:off x="5110478" y="29616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5FF37A-1A66-FFAE-9757-1FDEE2AEEFA3}"/>
              </a:ext>
            </a:extLst>
          </p:cNvPr>
          <p:cNvSpPr/>
          <p:nvPr/>
        </p:nvSpPr>
        <p:spPr>
          <a:xfrm>
            <a:off x="5557518" y="29616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290C4-81AD-44BB-972D-6444DA7FC74D}"/>
              </a:ext>
            </a:extLst>
          </p:cNvPr>
          <p:cNvCxnSpPr/>
          <p:nvPr/>
        </p:nvCxnSpPr>
        <p:spPr>
          <a:xfrm flipV="1">
            <a:off x="5312686" y="3378200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3DAE51-8B58-671A-765E-4B21662C56EE}"/>
              </a:ext>
            </a:extLst>
          </p:cNvPr>
          <p:cNvCxnSpPr>
            <a:cxnSpLocks/>
          </p:cNvCxnSpPr>
          <p:nvPr/>
        </p:nvCxnSpPr>
        <p:spPr>
          <a:xfrm flipV="1">
            <a:off x="5769886" y="3378200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805EC15-0F00-420B-8387-7E4CAC85EE74}"/>
              </a:ext>
            </a:extLst>
          </p:cNvPr>
          <p:cNvSpPr/>
          <p:nvPr/>
        </p:nvSpPr>
        <p:spPr>
          <a:xfrm>
            <a:off x="6249389" y="29616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B24566-0D37-7385-A7F6-78D444A7B8B7}"/>
              </a:ext>
            </a:extLst>
          </p:cNvPr>
          <p:cNvSpPr/>
          <p:nvPr/>
        </p:nvSpPr>
        <p:spPr>
          <a:xfrm>
            <a:off x="6700240" y="29616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763A0A-4F40-AA78-4AC9-34D6A7628243}"/>
              </a:ext>
            </a:extLst>
          </p:cNvPr>
          <p:cNvSpPr/>
          <p:nvPr/>
        </p:nvSpPr>
        <p:spPr>
          <a:xfrm>
            <a:off x="7147280" y="29616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DBE5FB-EA3F-F063-5E14-AB7D9F07C225}"/>
              </a:ext>
            </a:extLst>
          </p:cNvPr>
          <p:cNvSpPr/>
          <p:nvPr/>
        </p:nvSpPr>
        <p:spPr>
          <a:xfrm>
            <a:off x="7594320" y="29616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017064-4F6D-1F75-3116-FCB4DD81C7AC}"/>
              </a:ext>
            </a:extLst>
          </p:cNvPr>
          <p:cNvSpPr/>
          <p:nvPr/>
        </p:nvSpPr>
        <p:spPr>
          <a:xfrm>
            <a:off x="8041360" y="2961640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411B1C-B626-F4DF-9573-5E21BFB2F81B}"/>
              </a:ext>
            </a:extLst>
          </p:cNvPr>
          <p:cNvSpPr/>
          <p:nvPr/>
        </p:nvSpPr>
        <p:spPr>
          <a:xfrm>
            <a:off x="8488400" y="29616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400E99-DC60-C19B-B16E-CFE3A3CBF151}"/>
              </a:ext>
            </a:extLst>
          </p:cNvPr>
          <p:cNvSpPr/>
          <p:nvPr/>
        </p:nvSpPr>
        <p:spPr>
          <a:xfrm>
            <a:off x="8935440" y="29616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18041F-093D-12E0-5A48-63DD835CA9C1}"/>
              </a:ext>
            </a:extLst>
          </p:cNvPr>
          <p:cNvCxnSpPr/>
          <p:nvPr/>
        </p:nvCxnSpPr>
        <p:spPr>
          <a:xfrm flipV="1">
            <a:off x="9095379" y="3378200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20EE16-B535-B0C9-FFE1-60BF070898A4}"/>
              </a:ext>
            </a:extLst>
          </p:cNvPr>
          <p:cNvCxnSpPr>
            <a:cxnSpLocks/>
          </p:cNvCxnSpPr>
          <p:nvPr/>
        </p:nvCxnSpPr>
        <p:spPr>
          <a:xfrm flipV="1">
            <a:off x="9198608" y="3378200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359C51A-4FEA-9635-6988-F8F4618B76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9856" y="4033098"/>
            <a:ext cx="12700" cy="44704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1DD3DB5-1A44-7F62-18D9-A022DB354C4C}"/>
              </a:ext>
            </a:extLst>
          </p:cNvPr>
          <p:cNvSpPr/>
          <p:nvPr/>
        </p:nvSpPr>
        <p:spPr>
          <a:xfrm>
            <a:off x="2871467" y="383370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A43B11-D579-EFDC-56A5-87B11966FB92}"/>
              </a:ext>
            </a:extLst>
          </p:cNvPr>
          <p:cNvSpPr/>
          <p:nvPr/>
        </p:nvSpPr>
        <p:spPr>
          <a:xfrm>
            <a:off x="3322318" y="383370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858B0F-FBCA-47AD-9FC3-A78CAB25AB6E}"/>
              </a:ext>
            </a:extLst>
          </p:cNvPr>
          <p:cNvSpPr/>
          <p:nvPr/>
        </p:nvSpPr>
        <p:spPr>
          <a:xfrm>
            <a:off x="3769358" y="383370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DEA19E-228E-B9CA-9FBE-98AAA692B31D}"/>
              </a:ext>
            </a:extLst>
          </p:cNvPr>
          <p:cNvSpPr/>
          <p:nvPr/>
        </p:nvSpPr>
        <p:spPr>
          <a:xfrm>
            <a:off x="4216398" y="383370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C19093-4A50-F7AE-E0D0-C0151125A3F8}"/>
              </a:ext>
            </a:extLst>
          </p:cNvPr>
          <p:cNvSpPr/>
          <p:nvPr/>
        </p:nvSpPr>
        <p:spPr>
          <a:xfrm>
            <a:off x="4663438" y="383370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691E47-F399-CA82-9895-A2CF34C67D4E}"/>
              </a:ext>
            </a:extLst>
          </p:cNvPr>
          <p:cNvSpPr/>
          <p:nvPr/>
        </p:nvSpPr>
        <p:spPr>
          <a:xfrm>
            <a:off x="5110478" y="383370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41AF41-EA02-BEA1-81A2-A783EC6B3AEC}"/>
              </a:ext>
            </a:extLst>
          </p:cNvPr>
          <p:cNvSpPr/>
          <p:nvPr/>
        </p:nvSpPr>
        <p:spPr>
          <a:xfrm>
            <a:off x="5557518" y="383370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C2F15-7302-5CDC-F1E8-AB79435D7AAD}"/>
              </a:ext>
            </a:extLst>
          </p:cNvPr>
          <p:cNvSpPr/>
          <p:nvPr/>
        </p:nvSpPr>
        <p:spPr>
          <a:xfrm>
            <a:off x="6249389" y="383370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C94F77-BADB-08FC-8544-7F473A2F6B88}"/>
              </a:ext>
            </a:extLst>
          </p:cNvPr>
          <p:cNvSpPr/>
          <p:nvPr/>
        </p:nvSpPr>
        <p:spPr>
          <a:xfrm>
            <a:off x="6700240" y="383370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EC2449-A0AF-85BC-6D29-DF9FFE06813A}"/>
              </a:ext>
            </a:extLst>
          </p:cNvPr>
          <p:cNvSpPr/>
          <p:nvPr/>
        </p:nvSpPr>
        <p:spPr>
          <a:xfrm>
            <a:off x="7147280" y="383370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896110-B30E-4F2F-0841-1975AB085872}"/>
              </a:ext>
            </a:extLst>
          </p:cNvPr>
          <p:cNvSpPr/>
          <p:nvPr/>
        </p:nvSpPr>
        <p:spPr>
          <a:xfrm>
            <a:off x="7594320" y="383370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EBA0FA4-5F70-70BF-D1EF-FA6CD03C65F2}"/>
              </a:ext>
            </a:extLst>
          </p:cNvPr>
          <p:cNvSpPr/>
          <p:nvPr/>
        </p:nvSpPr>
        <p:spPr>
          <a:xfrm>
            <a:off x="8041360" y="383370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65C3B1-E292-484C-ECC5-60A6A1697994}"/>
              </a:ext>
            </a:extLst>
          </p:cNvPr>
          <p:cNvSpPr/>
          <p:nvPr/>
        </p:nvSpPr>
        <p:spPr>
          <a:xfrm>
            <a:off x="8488400" y="383370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CE23E0-1383-1252-F01B-A7AE5BFBC12E}"/>
              </a:ext>
            </a:extLst>
          </p:cNvPr>
          <p:cNvSpPr/>
          <p:nvPr/>
        </p:nvSpPr>
        <p:spPr>
          <a:xfrm>
            <a:off x="8935440" y="383370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ED1F18-0E39-C531-21E8-58DC10877499}"/>
              </a:ext>
            </a:extLst>
          </p:cNvPr>
          <p:cNvSpPr/>
          <p:nvPr/>
        </p:nvSpPr>
        <p:spPr>
          <a:xfrm>
            <a:off x="2875550" y="466682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A221D6-1A25-EE4E-01EE-80D64120A49E}"/>
              </a:ext>
            </a:extLst>
          </p:cNvPr>
          <p:cNvSpPr/>
          <p:nvPr/>
        </p:nvSpPr>
        <p:spPr>
          <a:xfrm>
            <a:off x="3326401" y="466682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FA5770-E055-919F-F622-76C9D501A4A3}"/>
              </a:ext>
            </a:extLst>
          </p:cNvPr>
          <p:cNvSpPr/>
          <p:nvPr/>
        </p:nvSpPr>
        <p:spPr>
          <a:xfrm>
            <a:off x="3773441" y="466682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8238C-2EB8-426A-BDD6-E4B84DB27F28}"/>
              </a:ext>
            </a:extLst>
          </p:cNvPr>
          <p:cNvSpPr/>
          <p:nvPr/>
        </p:nvSpPr>
        <p:spPr>
          <a:xfrm>
            <a:off x="4220481" y="466682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7AC458-5A96-55F4-E9D3-457ACCC738AE}"/>
              </a:ext>
            </a:extLst>
          </p:cNvPr>
          <p:cNvSpPr/>
          <p:nvPr/>
        </p:nvSpPr>
        <p:spPr>
          <a:xfrm>
            <a:off x="4667521" y="466682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3C6AF7-563B-4213-5AA8-5130133EC66F}"/>
              </a:ext>
            </a:extLst>
          </p:cNvPr>
          <p:cNvSpPr/>
          <p:nvPr/>
        </p:nvSpPr>
        <p:spPr>
          <a:xfrm>
            <a:off x="5114561" y="466682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CA8395-2FB7-D0B1-DB9B-B5337DF70235}"/>
              </a:ext>
            </a:extLst>
          </p:cNvPr>
          <p:cNvSpPr/>
          <p:nvPr/>
        </p:nvSpPr>
        <p:spPr>
          <a:xfrm>
            <a:off x="5561601" y="466682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9D345A-962A-3B7C-3F96-6EF4174EC658}"/>
              </a:ext>
            </a:extLst>
          </p:cNvPr>
          <p:cNvSpPr/>
          <p:nvPr/>
        </p:nvSpPr>
        <p:spPr>
          <a:xfrm>
            <a:off x="6249389" y="466682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C140C0-0578-BE7A-AABB-F378EBB457B4}"/>
              </a:ext>
            </a:extLst>
          </p:cNvPr>
          <p:cNvSpPr/>
          <p:nvPr/>
        </p:nvSpPr>
        <p:spPr>
          <a:xfrm>
            <a:off x="6700240" y="466682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C06E62-699B-51E1-920A-2C419663DB5D}"/>
              </a:ext>
            </a:extLst>
          </p:cNvPr>
          <p:cNvSpPr/>
          <p:nvPr/>
        </p:nvSpPr>
        <p:spPr>
          <a:xfrm>
            <a:off x="7147280" y="466682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AC37BE-D728-46EF-70E0-0D223253BFC6}"/>
              </a:ext>
            </a:extLst>
          </p:cNvPr>
          <p:cNvSpPr/>
          <p:nvPr/>
        </p:nvSpPr>
        <p:spPr>
          <a:xfrm>
            <a:off x="7594320" y="466682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A437C8-6A6C-BF88-58C6-5A43B0CD3468}"/>
              </a:ext>
            </a:extLst>
          </p:cNvPr>
          <p:cNvSpPr/>
          <p:nvPr/>
        </p:nvSpPr>
        <p:spPr>
          <a:xfrm>
            <a:off x="8041360" y="466682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2C409E-A3DF-21B1-9741-D859303BAD14}"/>
              </a:ext>
            </a:extLst>
          </p:cNvPr>
          <p:cNvSpPr/>
          <p:nvPr/>
        </p:nvSpPr>
        <p:spPr>
          <a:xfrm>
            <a:off x="8488400" y="466682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C787837-952B-D7A0-9886-ED743E8BF15C}"/>
              </a:ext>
            </a:extLst>
          </p:cNvPr>
          <p:cNvSpPr/>
          <p:nvPr/>
        </p:nvSpPr>
        <p:spPr>
          <a:xfrm>
            <a:off x="8935440" y="466682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DA5358-C478-9CE5-8F25-9CD9DF9BC847}"/>
              </a:ext>
            </a:extLst>
          </p:cNvPr>
          <p:cNvCxnSpPr/>
          <p:nvPr/>
        </p:nvCxnSpPr>
        <p:spPr>
          <a:xfrm flipV="1">
            <a:off x="5700945" y="5083388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235A04-C2E7-5C95-FC36-1CC509AB2980}"/>
              </a:ext>
            </a:extLst>
          </p:cNvPr>
          <p:cNvCxnSpPr>
            <a:cxnSpLocks/>
          </p:cNvCxnSpPr>
          <p:nvPr/>
        </p:nvCxnSpPr>
        <p:spPr>
          <a:xfrm flipV="1">
            <a:off x="5804174" y="5083388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Date Placeholder 68">
            <a:extLst>
              <a:ext uri="{FF2B5EF4-FFF2-40B4-BE49-F238E27FC236}">
                <a16:creationId xmlns:a16="http://schemas.microsoft.com/office/drawing/2014/main" id="{1018108A-4459-119C-2528-F5264A8A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8A08-0F43-447B-9113-568A4F0EEF07}" type="datetime1">
              <a:rPr lang="en-US" smtClean="0"/>
              <a:t>6/8/22</a:t>
            </a:fld>
            <a:endParaRPr lang="en-US"/>
          </a:p>
        </p:txBody>
      </p:sp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AD3D90E0-D496-A7C7-10F6-80E5520D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3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Title 1"/>
          <p:cNvSpPr txBox="1">
            <a:spLocks noGrp="1"/>
          </p:cNvSpPr>
          <p:nvPr>
            <p:ph type="title"/>
          </p:nvPr>
        </p:nvSpPr>
        <p:spPr>
          <a:xfrm>
            <a:off x="1295401" y="982131"/>
            <a:ext cx="9601198" cy="1303870"/>
          </a:xfrm>
          <a:prstGeom prst="rect">
            <a:avLst/>
          </a:prstGeom>
        </p:spPr>
        <p:txBody>
          <a:bodyPr/>
          <a:lstStyle/>
          <a:p>
            <a:r>
              <a:t>Merge Sort</a:t>
            </a:r>
          </a:p>
        </p:txBody>
      </p:sp>
      <p:sp>
        <p:nvSpPr>
          <p:cNvPr id="140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295400" y="2556930"/>
            <a:ext cx="9601198" cy="3318938"/>
          </a:xfrm>
          <a:prstGeom prst="rect">
            <a:avLst/>
          </a:prstGeom>
        </p:spPr>
        <p:txBody>
          <a:bodyPr/>
          <a:lstStyle/>
          <a:p>
            <a:r>
              <a:t>Divide and Conquer algorithm</a:t>
            </a:r>
          </a:p>
          <a:p>
            <a:r>
              <a:t>Two-Step Process</a:t>
            </a:r>
          </a:p>
          <a:p>
            <a:r>
              <a:t>Recursive</a:t>
            </a:r>
          </a:p>
          <a:p>
            <a:r>
              <a:t>Merge</a:t>
            </a:r>
          </a:p>
        </p:txBody>
      </p:sp>
      <p:sp>
        <p:nvSpPr>
          <p:cNvPr id="1402" name="Date Placeholder 4"/>
          <p:cNvSpPr txBox="1"/>
          <p:nvPr/>
        </p:nvSpPr>
        <p:spPr>
          <a:xfrm>
            <a:off x="8723221" y="5986780"/>
            <a:ext cx="1508762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6/5/22</a:t>
            </a:r>
          </a:p>
        </p:txBody>
      </p:sp>
      <p:sp>
        <p:nvSpPr>
          <p:cNvPr id="1403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0673395" y="5986779"/>
            <a:ext cx="223201" cy="2438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Recursive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7" cy="1303869"/>
          </a:xfrm>
          <a:prstGeom prst="rect">
            <a:avLst/>
          </a:prstGeom>
        </p:spPr>
        <p:txBody>
          <a:bodyPr/>
          <a:lstStyle/>
          <a:p>
            <a:r>
              <a:t>Recursive</a:t>
            </a:r>
          </a:p>
        </p:txBody>
      </p:sp>
      <p:sp>
        <p:nvSpPr>
          <p:cNvPr id="140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0673395" y="5986779"/>
            <a:ext cx="223201" cy="2438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1407" name="zGSKk6EQjSd9dKuEx31ihMzvWKwzUydgF_ymwlOkUsVX80BWSwtyaGfs6RHPjzDuaElgh-jviZdGZMtGlBizgJVcUdjraIh6AOasGFxRsiEb7-gOSpXUXBBionSx_YNKSc5RsSHpi9TbGFLb8v4R0Q.png" descr="zGSKk6EQjSd9dKuEx31ihMzvWKwzUydgF_ymwlOkUsVX80BWSwtyaGfs6RHPjzDuaElgh-jviZdGZMtGlBizgJVcUdjraIh6AOasGFxRsiEb7-gOSpXUXBBionSx_YNKSc5RsSHpi9TbGFLb8v4R0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082" y="2556931"/>
            <a:ext cx="5011836" cy="3653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blind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Merge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7" cy="1303869"/>
          </a:xfrm>
          <a:prstGeom prst="rect">
            <a:avLst/>
          </a:prstGeom>
        </p:spPr>
        <p:txBody>
          <a:bodyPr/>
          <a:lstStyle/>
          <a:p>
            <a:r>
              <a:t>Merge</a:t>
            </a:r>
          </a:p>
        </p:txBody>
      </p:sp>
      <p:sp>
        <p:nvSpPr>
          <p:cNvPr id="141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0673395" y="5986779"/>
            <a:ext cx="223201" cy="2438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1411" name="mUka8kzDDHZzY1Dxljyk41z1vtzipAwgCB1iVaPgKjl5Hm3BeFopB4umn26tZ3hUvC4xpDScjyRalUvjME3zD4i0hLik4JPgTJzb1qQKomaRIxQpalBQSt5zHzNYxriPzUXvEKhPkMAyi0tjcBP5Jg.png" descr="mUka8kzDDHZzY1Dxljyk41z1vtzipAwgCB1iVaPgKjl5Hm3BeFopB4umn26tZ3hUvC4xpDScjyRalUvjME3zD4i0hLik4JPgTJzb1qQKomaRIxQpalBQSt5zHzNYxriPzUXvEKhPkMAyi0tjcBP5J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44" y="2441063"/>
            <a:ext cx="5775112" cy="3745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422F-AD21-8FE0-18A0-82A6F3EF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64FE-6EF2-11C4-31E0-DCCB1743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another array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FF35B7-75A5-621B-3753-99DAAA5F7B1F}"/>
              </a:ext>
            </a:extLst>
          </p:cNvPr>
          <p:cNvSpPr/>
          <p:nvPr/>
        </p:nvSpPr>
        <p:spPr>
          <a:xfrm>
            <a:off x="4281055" y="3728720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CB67C-5E86-176D-69DB-E5FFC909652C}"/>
              </a:ext>
            </a:extLst>
          </p:cNvPr>
          <p:cNvSpPr/>
          <p:nvPr/>
        </p:nvSpPr>
        <p:spPr>
          <a:xfrm>
            <a:off x="3834015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27623-13F7-7976-2995-E18D241A088A}"/>
              </a:ext>
            </a:extLst>
          </p:cNvPr>
          <p:cNvSpPr/>
          <p:nvPr/>
        </p:nvSpPr>
        <p:spPr>
          <a:xfrm>
            <a:off x="4856480" y="3728720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F248B-0AD9-02F7-F26D-DF8E26235FAE}"/>
              </a:ext>
            </a:extLst>
          </p:cNvPr>
          <p:cNvSpPr/>
          <p:nvPr/>
        </p:nvSpPr>
        <p:spPr>
          <a:xfrm>
            <a:off x="5431905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1BB94-77FC-E5A1-A050-D0EB8D4562B8}"/>
              </a:ext>
            </a:extLst>
          </p:cNvPr>
          <p:cNvSpPr/>
          <p:nvPr/>
        </p:nvSpPr>
        <p:spPr>
          <a:xfrm>
            <a:off x="5878945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291DB5-B737-3674-270F-50A2A640600B}"/>
              </a:ext>
            </a:extLst>
          </p:cNvPr>
          <p:cNvSpPr/>
          <p:nvPr/>
        </p:nvSpPr>
        <p:spPr>
          <a:xfrm>
            <a:off x="6325985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D757F0-8CDF-8280-4246-2F39D1CDAF9A}"/>
              </a:ext>
            </a:extLst>
          </p:cNvPr>
          <p:cNvSpPr/>
          <p:nvPr/>
        </p:nvSpPr>
        <p:spPr>
          <a:xfrm>
            <a:off x="6773025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03363-3A5D-33E2-4442-BE06007E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33D-6B74-49DA-85AE-35FD19FC4B1A}" type="datetime1">
              <a:rPr lang="en-US" smtClean="0"/>
              <a:t>6/8/22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73D5-70B9-2E26-B6DD-7D38F738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16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1263E9-D56B-7DAE-BFDA-59B87B1A05AA}"/>
              </a:ext>
            </a:extLst>
          </p:cNvPr>
          <p:cNvSpPr/>
          <p:nvPr/>
        </p:nvSpPr>
        <p:spPr>
          <a:xfrm>
            <a:off x="7220065" y="3728720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7BE986-1197-018A-DE22-57DE9C7665AE}"/>
              </a:ext>
            </a:extLst>
          </p:cNvPr>
          <p:cNvSpPr/>
          <p:nvPr/>
        </p:nvSpPr>
        <p:spPr>
          <a:xfrm>
            <a:off x="7795490" y="3728720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1926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D93A-701E-3268-14BE-6B2FA41379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6000" y="1105113"/>
            <a:ext cx="9601200" cy="3317875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can be considered a divide and conquer function.</a:t>
            </a:r>
          </a:p>
          <a:p>
            <a:pPr marL="365760" indent="285750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28575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Divide: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is split at the midpoint, and each half array continues to split at the midpoint until there are no more halves to divide.  </a:t>
            </a:r>
          </a:p>
          <a:p>
            <a:pPr marL="365760" indent="28575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Conquer: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arrays are sorted and merged in the correct order, from lowest to highest values. 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2F5B76-3BA2-40DC-4766-F6AD4883CF4A}"/>
              </a:ext>
            </a:extLst>
          </p:cNvPr>
          <p:cNvCxnSpPr>
            <a:cxnSpLocks/>
          </p:cNvCxnSpPr>
          <p:nvPr/>
        </p:nvCxnSpPr>
        <p:spPr>
          <a:xfrm flipV="1">
            <a:off x="6303804" y="4230374"/>
            <a:ext cx="0" cy="1878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A4338-4529-0A3D-04D1-965C6AE4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F1A-E54E-4F52-B795-8E48D2A30210}" type="datetime1">
              <a:rPr lang="en-US" smtClean="0"/>
              <a:t>6/8/22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44FA18-A541-2712-E3BD-5F56DF5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17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5A5416-E253-89B8-E5EB-DD75517418B9}"/>
              </a:ext>
            </a:extLst>
          </p:cNvPr>
          <p:cNvSpPr/>
          <p:nvPr/>
        </p:nvSpPr>
        <p:spPr>
          <a:xfrm>
            <a:off x="4281055" y="3728720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E6135-1CBF-1EB2-6793-DD24FD8B8CBD}"/>
              </a:ext>
            </a:extLst>
          </p:cNvPr>
          <p:cNvSpPr/>
          <p:nvPr/>
        </p:nvSpPr>
        <p:spPr>
          <a:xfrm>
            <a:off x="3705630" y="3728720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E2EA92-ED71-A07D-4000-CBCBFC91FAF1}"/>
              </a:ext>
            </a:extLst>
          </p:cNvPr>
          <p:cNvSpPr/>
          <p:nvPr/>
        </p:nvSpPr>
        <p:spPr>
          <a:xfrm>
            <a:off x="4856480" y="3728720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63B81C-B6C4-770F-9A48-29EB7B2D9D83}"/>
              </a:ext>
            </a:extLst>
          </p:cNvPr>
          <p:cNvSpPr/>
          <p:nvPr/>
        </p:nvSpPr>
        <p:spPr>
          <a:xfrm>
            <a:off x="5431905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43A02-3D6E-102F-3A1F-2EC820A29D3D}"/>
              </a:ext>
            </a:extLst>
          </p:cNvPr>
          <p:cNvSpPr/>
          <p:nvPr/>
        </p:nvSpPr>
        <p:spPr>
          <a:xfrm>
            <a:off x="5878945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A9C91B-B237-5F3D-7E2D-BB7CAF496AB5}"/>
              </a:ext>
            </a:extLst>
          </p:cNvPr>
          <p:cNvSpPr/>
          <p:nvPr/>
        </p:nvSpPr>
        <p:spPr>
          <a:xfrm>
            <a:off x="6325985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CEDF08-EFC4-3BC8-84E9-A525C066B776}"/>
              </a:ext>
            </a:extLst>
          </p:cNvPr>
          <p:cNvSpPr/>
          <p:nvPr/>
        </p:nvSpPr>
        <p:spPr>
          <a:xfrm>
            <a:off x="6773025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DACE8-1B3B-5FE9-09CA-0DB2FF7A9B22}"/>
              </a:ext>
            </a:extLst>
          </p:cNvPr>
          <p:cNvSpPr/>
          <p:nvPr/>
        </p:nvSpPr>
        <p:spPr>
          <a:xfrm>
            <a:off x="7220065" y="3728720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8BEBE9-8F4B-3896-201F-2327ACAFCB3B}"/>
              </a:ext>
            </a:extLst>
          </p:cNvPr>
          <p:cNvSpPr/>
          <p:nvPr/>
        </p:nvSpPr>
        <p:spPr>
          <a:xfrm>
            <a:off x="7767782" y="3728720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9488C-8B34-8AB4-01F2-424DF8183CDB}"/>
              </a:ext>
            </a:extLst>
          </p:cNvPr>
          <p:cNvSpPr txBox="1"/>
          <p:nvPr/>
        </p:nvSpPr>
        <p:spPr>
          <a:xfrm rot="20706487">
            <a:off x="4727428" y="4781792"/>
            <a:ext cx="217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MIDPOINT</a:t>
            </a:r>
          </a:p>
        </p:txBody>
      </p:sp>
    </p:spTree>
    <p:extLst>
      <p:ext uri="{BB962C8B-B14F-4D97-AF65-F5344CB8AC3E}">
        <p14:creationId xmlns:p14="http://schemas.microsoft.com/office/powerpoint/2010/main" val="24538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D93A-701E-3268-14BE-6B2FA41379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6000" y="1105113"/>
            <a:ext cx="9601200" cy="3317875"/>
          </a:xfrm>
        </p:spPr>
        <p:txBody>
          <a:bodyPr/>
          <a:lstStyle/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285750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A4338-4529-0A3D-04D1-965C6AE4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F1A-E54E-4F52-B795-8E48D2A30210}" type="datetime1">
              <a:rPr lang="en-US" smtClean="0"/>
              <a:t>6/8/22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44FA18-A541-2712-E3BD-5F56DF5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18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5A5416-E253-89B8-E5EB-DD75517418B9}"/>
              </a:ext>
            </a:extLst>
          </p:cNvPr>
          <p:cNvSpPr/>
          <p:nvPr/>
        </p:nvSpPr>
        <p:spPr>
          <a:xfrm>
            <a:off x="3228109" y="1207192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E6135-1CBF-1EB2-6793-DD24FD8B8CBD}"/>
              </a:ext>
            </a:extLst>
          </p:cNvPr>
          <p:cNvSpPr/>
          <p:nvPr/>
        </p:nvSpPr>
        <p:spPr>
          <a:xfrm>
            <a:off x="2652684" y="1207192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E2EA92-ED71-A07D-4000-CBCBFC91FAF1}"/>
              </a:ext>
            </a:extLst>
          </p:cNvPr>
          <p:cNvSpPr/>
          <p:nvPr/>
        </p:nvSpPr>
        <p:spPr>
          <a:xfrm>
            <a:off x="3304770" y="3995038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63B81C-B6C4-770F-9A48-29EB7B2D9D83}"/>
              </a:ext>
            </a:extLst>
          </p:cNvPr>
          <p:cNvSpPr/>
          <p:nvPr/>
        </p:nvSpPr>
        <p:spPr>
          <a:xfrm>
            <a:off x="4392813" y="120719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43A02-3D6E-102F-3A1F-2EC820A29D3D}"/>
              </a:ext>
            </a:extLst>
          </p:cNvPr>
          <p:cNvSpPr/>
          <p:nvPr/>
        </p:nvSpPr>
        <p:spPr>
          <a:xfrm>
            <a:off x="4825999" y="120719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A9C91B-B237-5F3D-7E2D-BB7CAF496AB5}"/>
              </a:ext>
            </a:extLst>
          </p:cNvPr>
          <p:cNvSpPr/>
          <p:nvPr/>
        </p:nvSpPr>
        <p:spPr>
          <a:xfrm>
            <a:off x="6242858" y="120719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CEDF08-EFC4-3BC8-84E9-A525C066B776}"/>
              </a:ext>
            </a:extLst>
          </p:cNvPr>
          <p:cNvSpPr/>
          <p:nvPr/>
        </p:nvSpPr>
        <p:spPr>
          <a:xfrm>
            <a:off x="6689898" y="120719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DACE8-1B3B-5FE9-09CA-0DB2FF7A9B22}"/>
              </a:ext>
            </a:extLst>
          </p:cNvPr>
          <p:cNvSpPr/>
          <p:nvPr/>
        </p:nvSpPr>
        <p:spPr>
          <a:xfrm>
            <a:off x="7136938" y="1207192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8BEBE9-8F4B-3896-201F-2327ACAFCB3B}"/>
              </a:ext>
            </a:extLst>
          </p:cNvPr>
          <p:cNvSpPr/>
          <p:nvPr/>
        </p:nvSpPr>
        <p:spPr>
          <a:xfrm>
            <a:off x="7684655" y="1207192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B8418-FC3D-0B7D-0418-23645BDB587B}"/>
              </a:ext>
            </a:extLst>
          </p:cNvPr>
          <p:cNvSpPr/>
          <p:nvPr/>
        </p:nvSpPr>
        <p:spPr>
          <a:xfrm>
            <a:off x="2189018" y="2747440"/>
            <a:ext cx="514468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00286F-C790-D116-EE2F-F758675CA6FE}"/>
              </a:ext>
            </a:extLst>
          </p:cNvPr>
          <p:cNvSpPr/>
          <p:nvPr/>
        </p:nvSpPr>
        <p:spPr>
          <a:xfrm>
            <a:off x="2716876" y="2747440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F37EEA-09B2-B72F-E0BD-01E9EC6FE3C6}"/>
              </a:ext>
            </a:extLst>
          </p:cNvPr>
          <p:cNvSpPr/>
          <p:nvPr/>
        </p:nvSpPr>
        <p:spPr>
          <a:xfrm>
            <a:off x="3817388" y="1207192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6F162-61B9-71F3-ED68-A84D995E9E3B}"/>
              </a:ext>
            </a:extLst>
          </p:cNvPr>
          <p:cNvSpPr/>
          <p:nvPr/>
        </p:nvSpPr>
        <p:spPr>
          <a:xfrm>
            <a:off x="4607095" y="2746517"/>
            <a:ext cx="447040" cy="418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E32C39-2FA3-8B2D-125A-1AD820807E93}"/>
              </a:ext>
            </a:extLst>
          </p:cNvPr>
          <p:cNvSpPr/>
          <p:nvPr/>
        </p:nvSpPr>
        <p:spPr>
          <a:xfrm>
            <a:off x="5064298" y="274744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A6AA3-CD90-2940-2723-51C1A4029C44}"/>
              </a:ext>
            </a:extLst>
          </p:cNvPr>
          <p:cNvSpPr/>
          <p:nvPr/>
        </p:nvSpPr>
        <p:spPr>
          <a:xfrm>
            <a:off x="6242858" y="2753204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45971A-56E4-6D28-DC5B-8E7CA34878D6}"/>
              </a:ext>
            </a:extLst>
          </p:cNvPr>
          <p:cNvSpPr/>
          <p:nvPr/>
        </p:nvSpPr>
        <p:spPr>
          <a:xfrm>
            <a:off x="6689898" y="2749353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CA442A-F848-0477-8193-0C34190EF3CC}"/>
              </a:ext>
            </a:extLst>
          </p:cNvPr>
          <p:cNvSpPr/>
          <p:nvPr/>
        </p:nvSpPr>
        <p:spPr>
          <a:xfrm>
            <a:off x="7742855" y="2747440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F1AD31-945E-E66E-F676-DBF5242964DC}"/>
              </a:ext>
            </a:extLst>
          </p:cNvPr>
          <p:cNvSpPr/>
          <p:nvPr/>
        </p:nvSpPr>
        <p:spPr>
          <a:xfrm>
            <a:off x="8902176" y="3995038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32CF3A-6933-C861-D39D-57AD05CB400D}"/>
              </a:ext>
            </a:extLst>
          </p:cNvPr>
          <p:cNvCxnSpPr>
            <a:cxnSpLocks/>
          </p:cNvCxnSpPr>
          <p:nvPr/>
        </p:nvCxnSpPr>
        <p:spPr>
          <a:xfrm flipH="1">
            <a:off x="2798158" y="1784909"/>
            <a:ext cx="734305" cy="801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CE2629-955D-D041-6B3E-FCACE54621F1}"/>
              </a:ext>
            </a:extLst>
          </p:cNvPr>
          <p:cNvCxnSpPr>
            <a:cxnSpLocks/>
          </p:cNvCxnSpPr>
          <p:nvPr/>
        </p:nvCxnSpPr>
        <p:spPr>
          <a:xfrm>
            <a:off x="4813933" y="1725831"/>
            <a:ext cx="266471" cy="831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9DAC3E-F968-7CD5-3F8E-0A4BA4035FE2}"/>
              </a:ext>
            </a:extLst>
          </p:cNvPr>
          <p:cNvCxnSpPr>
            <a:cxnSpLocks/>
          </p:cNvCxnSpPr>
          <p:nvPr/>
        </p:nvCxnSpPr>
        <p:spPr>
          <a:xfrm>
            <a:off x="6585996" y="1661454"/>
            <a:ext cx="0" cy="1025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A99CC3-6D8F-5B48-BA63-649AFE3DA462}"/>
              </a:ext>
            </a:extLst>
          </p:cNvPr>
          <p:cNvCxnSpPr>
            <a:cxnSpLocks/>
          </p:cNvCxnSpPr>
          <p:nvPr/>
        </p:nvCxnSpPr>
        <p:spPr>
          <a:xfrm>
            <a:off x="7611684" y="1725831"/>
            <a:ext cx="706596" cy="624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976B1EA-7D5F-3B27-391F-57018977F6A8}"/>
              </a:ext>
            </a:extLst>
          </p:cNvPr>
          <p:cNvSpPr/>
          <p:nvPr/>
        </p:nvSpPr>
        <p:spPr>
          <a:xfrm>
            <a:off x="2569032" y="5142734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4526C1-98B0-16E8-478B-957AAB226B33}"/>
              </a:ext>
            </a:extLst>
          </p:cNvPr>
          <p:cNvSpPr/>
          <p:nvPr/>
        </p:nvSpPr>
        <p:spPr>
          <a:xfrm>
            <a:off x="2273072" y="4006428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A1C9E6-7242-C83E-2861-589F7810D87C}"/>
              </a:ext>
            </a:extLst>
          </p:cNvPr>
          <p:cNvSpPr/>
          <p:nvPr/>
        </p:nvSpPr>
        <p:spPr>
          <a:xfrm>
            <a:off x="3292301" y="2746517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E6BC40-8FDA-770E-C9E3-6387A5ECC5BD}"/>
              </a:ext>
            </a:extLst>
          </p:cNvPr>
          <p:cNvSpPr/>
          <p:nvPr/>
        </p:nvSpPr>
        <p:spPr>
          <a:xfrm>
            <a:off x="4508269" y="3995038"/>
            <a:ext cx="447040" cy="418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40A3D8-5261-D653-C4EB-AC65B9410C5E}"/>
              </a:ext>
            </a:extLst>
          </p:cNvPr>
          <p:cNvSpPr/>
          <p:nvPr/>
        </p:nvSpPr>
        <p:spPr>
          <a:xfrm>
            <a:off x="5359863" y="3995038"/>
            <a:ext cx="447040" cy="418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6E04AA-C2BF-AA80-0E05-B67C30E687A7}"/>
              </a:ext>
            </a:extLst>
          </p:cNvPr>
          <p:cNvSpPr/>
          <p:nvPr/>
        </p:nvSpPr>
        <p:spPr>
          <a:xfrm>
            <a:off x="6285808" y="3947077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DEA379-7CE9-686A-0E04-AE394999DCF6}"/>
              </a:ext>
            </a:extLst>
          </p:cNvPr>
          <p:cNvSpPr/>
          <p:nvPr/>
        </p:nvSpPr>
        <p:spPr>
          <a:xfrm>
            <a:off x="7078519" y="396354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533A78-7717-3BC1-1842-00C9604D6D8C}"/>
              </a:ext>
            </a:extLst>
          </p:cNvPr>
          <p:cNvSpPr/>
          <p:nvPr/>
        </p:nvSpPr>
        <p:spPr>
          <a:xfrm>
            <a:off x="8023628" y="3980498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FDADB6-3BE5-C244-6C81-A45C1225E924}"/>
              </a:ext>
            </a:extLst>
          </p:cNvPr>
          <p:cNvSpPr/>
          <p:nvPr/>
        </p:nvSpPr>
        <p:spPr>
          <a:xfrm>
            <a:off x="8332124" y="2742666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B0850D-33C2-AE9E-7204-3BAE346F0FBD}"/>
              </a:ext>
            </a:extLst>
          </p:cNvPr>
          <p:cNvCxnSpPr>
            <a:cxnSpLocks/>
          </p:cNvCxnSpPr>
          <p:nvPr/>
        </p:nvCxnSpPr>
        <p:spPr>
          <a:xfrm flipH="1">
            <a:off x="2413456" y="3205054"/>
            <a:ext cx="466911" cy="742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260F7A-DA04-1A0E-0C43-14204E7E7623}"/>
              </a:ext>
            </a:extLst>
          </p:cNvPr>
          <p:cNvCxnSpPr>
            <a:cxnSpLocks/>
          </p:cNvCxnSpPr>
          <p:nvPr/>
        </p:nvCxnSpPr>
        <p:spPr>
          <a:xfrm>
            <a:off x="3585665" y="3205054"/>
            <a:ext cx="92489" cy="632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4D0E93-7D82-2C71-3F33-C15FC4C7C941}"/>
              </a:ext>
            </a:extLst>
          </p:cNvPr>
          <p:cNvCxnSpPr>
            <a:cxnSpLocks/>
          </p:cNvCxnSpPr>
          <p:nvPr/>
        </p:nvCxnSpPr>
        <p:spPr>
          <a:xfrm flipH="1">
            <a:off x="4715849" y="3279857"/>
            <a:ext cx="159572" cy="557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C12B2D-909A-267E-A576-14776638D2D5}"/>
              </a:ext>
            </a:extLst>
          </p:cNvPr>
          <p:cNvCxnSpPr>
            <a:cxnSpLocks/>
          </p:cNvCxnSpPr>
          <p:nvPr/>
        </p:nvCxnSpPr>
        <p:spPr>
          <a:xfrm>
            <a:off x="5287818" y="3287657"/>
            <a:ext cx="157504" cy="550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49F173-7B1F-14BF-49E1-E4057C97F1BA}"/>
              </a:ext>
            </a:extLst>
          </p:cNvPr>
          <p:cNvCxnSpPr>
            <a:cxnSpLocks/>
          </p:cNvCxnSpPr>
          <p:nvPr/>
        </p:nvCxnSpPr>
        <p:spPr>
          <a:xfrm flipH="1">
            <a:off x="6466378" y="3238524"/>
            <a:ext cx="42950" cy="599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6427B8-6E1F-CEA8-BB55-C3CFF3BB17EE}"/>
              </a:ext>
            </a:extLst>
          </p:cNvPr>
          <p:cNvCxnSpPr>
            <a:cxnSpLocks/>
          </p:cNvCxnSpPr>
          <p:nvPr/>
        </p:nvCxnSpPr>
        <p:spPr>
          <a:xfrm>
            <a:off x="7009143" y="3259190"/>
            <a:ext cx="127795" cy="578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FF56C96-A474-F2FD-E551-ADEE50A22003}"/>
              </a:ext>
            </a:extLst>
          </p:cNvPr>
          <p:cNvCxnSpPr>
            <a:cxnSpLocks/>
          </p:cNvCxnSpPr>
          <p:nvPr/>
        </p:nvCxnSpPr>
        <p:spPr>
          <a:xfrm>
            <a:off x="8119242" y="3214143"/>
            <a:ext cx="114304" cy="623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09EE6C-5C65-D2D9-6295-957CBF698123}"/>
              </a:ext>
            </a:extLst>
          </p:cNvPr>
          <p:cNvCxnSpPr>
            <a:cxnSpLocks/>
          </p:cNvCxnSpPr>
          <p:nvPr/>
        </p:nvCxnSpPr>
        <p:spPr>
          <a:xfrm>
            <a:off x="8743911" y="3205054"/>
            <a:ext cx="344671" cy="632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A737362-948D-05B3-CECF-903B95F934B6}"/>
              </a:ext>
            </a:extLst>
          </p:cNvPr>
          <p:cNvSpPr/>
          <p:nvPr/>
        </p:nvSpPr>
        <p:spPr>
          <a:xfrm>
            <a:off x="1681715" y="4006428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0831B0-4BE4-B2EC-4A0D-6F497101D720}"/>
              </a:ext>
            </a:extLst>
          </p:cNvPr>
          <p:cNvSpPr/>
          <p:nvPr/>
        </p:nvSpPr>
        <p:spPr>
          <a:xfrm>
            <a:off x="1522387" y="5152078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CAE047-E4C1-DF9D-6294-8AF4E9D4D120}"/>
              </a:ext>
            </a:extLst>
          </p:cNvPr>
          <p:cNvCxnSpPr>
            <a:cxnSpLocks/>
          </p:cNvCxnSpPr>
          <p:nvPr/>
        </p:nvCxnSpPr>
        <p:spPr>
          <a:xfrm>
            <a:off x="2688579" y="4482339"/>
            <a:ext cx="92489" cy="632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728140-59CC-D8C3-D4E0-18EF86C8B46A}"/>
              </a:ext>
            </a:extLst>
          </p:cNvPr>
          <p:cNvCxnSpPr>
            <a:cxnSpLocks/>
          </p:cNvCxnSpPr>
          <p:nvPr/>
        </p:nvCxnSpPr>
        <p:spPr>
          <a:xfrm flipH="1">
            <a:off x="1864757" y="4482339"/>
            <a:ext cx="133934" cy="547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6627EFD-AD7B-FA5D-DD78-A81E965233FF}"/>
              </a:ext>
            </a:extLst>
          </p:cNvPr>
          <p:cNvSpPr txBox="1"/>
          <p:nvPr/>
        </p:nvSpPr>
        <p:spPr>
          <a:xfrm>
            <a:off x="748145" y="706582"/>
            <a:ext cx="150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Divide:</a:t>
            </a:r>
          </a:p>
        </p:txBody>
      </p:sp>
    </p:spTree>
    <p:extLst>
      <p:ext uri="{BB962C8B-B14F-4D97-AF65-F5344CB8AC3E}">
        <p14:creationId xmlns:p14="http://schemas.microsoft.com/office/powerpoint/2010/main" val="142202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A4338-4529-0A3D-04D1-965C6AE4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F1A-E54E-4F52-B795-8E48D2A30210}" type="datetime1">
              <a:rPr lang="en-US" smtClean="0"/>
              <a:t>6/8/22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44FA18-A541-2712-E3BD-5F56DF5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19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5A5416-E253-89B8-E5EB-DD75517418B9}"/>
              </a:ext>
            </a:extLst>
          </p:cNvPr>
          <p:cNvSpPr/>
          <p:nvPr/>
        </p:nvSpPr>
        <p:spPr>
          <a:xfrm>
            <a:off x="3616048" y="763836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E6135-1CBF-1EB2-6793-DD24FD8B8CBD}"/>
              </a:ext>
            </a:extLst>
          </p:cNvPr>
          <p:cNvSpPr/>
          <p:nvPr/>
        </p:nvSpPr>
        <p:spPr>
          <a:xfrm>
            <a:off x="3076518" y="763836"/>
            <a:ext cx="53953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E2EA92-ED71-A07D-4000-CBCBFC91FAF1}"/>
              </a:ext>
            </a:extLst>
          </p:cNvPr>
          <p:cNvSpPr/>
          <p:nvPr/>
        </p:nvSpPr>
        <p:spPr>
          <a:xfrm>
            <a:off x="3692709" y="3551682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63B81C-B6C4-770F-9A48-29EB7B2D9D83}"/>
              </a:ext>
            </a:extLst>
          </p:cNvPr>
          <p:cNvSpPr/>
          <p:nvPr/>
        </p:nvSpPr>
        <p:spPr>
          <a:xfrm>
            <a:off x="4780752" y="76383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43A02-3D6E-102F-3A1F-2EC820A29D3D}"/>
              </a:ext>
            </a:extLst>
          </p:cNvPr>
          <p:cNvSpPr/>
          <p:nvPr/>
        </p:nvSpPr>
        <p:spPr>
          <a:xfrm>
            <a:off x="5213938" y="76383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A9C91B-B237-5F3D-7E2D-BB7CAF496AB5}"/>
              </a:ext>
            </a:extLst>
          </p:cNvPr>
          <p:cNvSpPr/>
          <p:nvPr/>
        </p:nvSpPr>
        <p:spPr>
          <a:xfrm>
            <a:off x="6630797" y="76383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CEDF08-EFC4-3BC8-84E9-A525C066B776}"/>
              </a:ext>
            </a:extLst>
          </p:cNvPr>
          <p:cNvSpPr/>
          <p:nvPr/>
        </p:nvSpPr>
        <p:spPr>
          <a:xfrm>
            <a:off x="7077837" y="76383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DACE8-1B3B-5FE9-09CA-0DB2FF7A9B22}"/>
              </a:ext>
            </a:extLst>
          </p:cNvPr>
          <p:cNvSpPr/>
          <p:nvPr/>
        </p:nvSpPr>
        <p:spPr>
          <a:xfrm>
            <a:off x="7524877" y="763836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8BEBE9-8F4B-3896-201F-2327ACAFCB3B}"/>
              </a:ext>
            </a:extLst>
          </p:cNvPr>
          <p:cNvSpPr/>
          <p:nvPr/>
        </p:nvSpPr>
        <p:spPr>
          <a:xfrm>
            <a:off x="8072594" y="763836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B8418-FC3D-0B7D-0418-23645BDB587B}"/>
              </a:ext>
            </a:extLst>
          </p:cNvPr>
          <p:cNvSpPr/>
          <p:nvPr/>
        </p:nvSpPr>
        <p:spPr>
          <a:xfrm>
            <a:off x="2551895" y="2304084"/>
            <a:ext cx="53953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00286F-C790-D116-EE2F-F758675CA6FE}"/>
              </a:ext>
            </a:extLst>
          </p:cNvPr>
          <p:cNvSpPr/>
          <p:nvPr/>
        </p:nvSpPr>
        <p:spPr>
          <a:xfrm>
            <a:off x="3104815" y="2304084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F37EEA-09B2-B72F-E0BD-01E9EC6FE3C6}"/>
              </a:ext>
            </a:extLst>
          </p:cNvPr>
          <p:cNvSpPr/>
          <p:nvPr/>
        </p:nvSpPr>
        <p:spPr>
          <a:xfrm>
            <a:off x="4205327" y="763836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6F162-61B9-71F3-ED68-A84D995E9E3B}"/>
              </a:ext>
            </a:extLst>
          </p:cNvPr>
          <p:cNvSpPr/>
          <p:nvPr/>
        </p:nvSpPr>
        <p:spPr>
          <a:xfrm>
            <a:off x="4995034" y="2303161"/>
            <a:ext cx="447040" cy="418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E32C39-2FA3-8B2D-125A-1AD820807E93}"/>
              </a:ext>
            </a:extLst>
          </p:cNvPr>
          <p:cNvSpPr/>
          <p:nvPr/>
        </p:nvSpPr>
        <p:spPr>
          <a:xfrm>
            <a:off x="5452237" y="2304084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A6AA3-CD90-2940-2723-51C1A4029C44}"/>
              </a:ext>
            </a:extLst>
          </p:cNvPr>
          <p:cNvSpPr/>
          <p:nvPr/>
        </p:nvSpPr>
        <p:spPr>
          <a:xfrm>
            <a:off x="6630797" y="230984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45971A-56E4-6D28-DC5B-8E7CA34878D6}"/>
              </a:ext>
            </a:extLst>
          </p:cNvPr>
          <p:cNvSpPr/>
          <p:nvPr/>
        </p:nvSpPr>
        <p:spPr>
          <a:xfrm>
            <a:off x="7077837" y="2305997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CA442A-F848-0477-8193-0C34190EF3CC}"/>
              </a:ext>
            </a:extLst>
          </p:cNvPr>
          <p:cNvSpPr/>
          <p:nvPr/>
        </p:nvSpPr>
        <p:spPr>
          <a:xfrm>
            <a:off x="8130794" y="2304084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F1AD31-945E-E66E-F676-DBF5242964DC}"/>
              </a:ext>
            </a:extLst>
          </p:cNvPr>
          <p:cNvSpPr/>
          <p:nvPr/>
        </p:nvSpPr>
        <p:spPr>
          <a:xfrm>
            <a:off x="9290115" y="3551682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32CF3A-6933-C861-D39D-57AD05CB400D}"/>
              </a:ext>
            </a:extLst>
          </p:cNvPr>
          <p:cNvCxnSpPr>
            <a:cxnSpLocks/>
          </p:cNvCxnSpPr>
          <p:nvPr/>
        </p:nvCxnSpPr>
        <p:spPr>
          <a:xfrm flipH="1">
            <a:off x="3186097" y="1341553"/>
            <a:ext cx="734305" cy="801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CE2629-955D-D041-6B3E-FCACE54621F1}"/>
              </a:ext>
            </a:extLst>
          </p:cNvPr>
          <p:cNvCxnSpPr>
            <a:cxnSpLocks/>
          </p:cNvCxnSpPr>
          <p:nvPr/>
        </p:nvCxnSpPr>
        <p:spPr>
          <a:xfrm>
            <a:off x="5201872" y="1282475"/>
            <a:ext cx="266471" cy="831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9DAC3E-F968-7CD5-3F8E-0A4BA4035FE2}"/>
              </a:ext>
            </a:extLst>
          </p:cNvPr>
          <p:cNvCxnSpPr>
            <a:cxnSpLocks/>
          </p:cNvCxnSpPr>
          <p:nvPr/>
        </p:nvCxnSpPr>
        <p:spPr>
          <a:xfrm>
            <a:off x="6973935" y="1218098"/>
            <a:ext cx="0" cy="1025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A99CC3-6D8F-5B48-BA63-649AFE3DA462}"/>
              </a:ext>
            </a:extLst>
          </p:cNvPr>
          <p:cNvCxnSpPr>
            <a:cxnSpLocks/>
          </p:cNvCxnSpPr>
          <p:nvPr/>
        </p:nvCxnSpPr>
        <p:spPr>
          <a:xfrm>
            <a:off x="7999623" y="1282475"/>
            <a:ext cx="706596" cy="624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976B1EA-7D5F-3B27-391F-57018977F6A8}"/>
              </a:ext>
            </a:extLst>
          </p:cNvPr>
          <p:cNvSpPr/>
          <p:nvPr/>
        </p:nvSpPr>
        <p:spPr>
          <a:xfrm>
            <a:off x="2030542" y="5679425"/>
            <a:ext cx="630469" cy="4759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4526C1-98B0-16E8-478B-957AAB226B33}"/>
              </a:ext>
            </a:extLst>
          </p:cNvPr>
          <p:cNvSpPr/>
          <p:nvPr/>
        </p:nvSpPr>
        <p:spPr>
          <a:xfrm>
            <a:off x="2661011" y="3563072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A1C9E6-7242-C83E-2861-589F7810D87C}"/>
              </a:ext>
            </a:extLst>
          </p:cNvPr>
          <p:cNvSpPr/>
          <p:nvPr/>
        </p:nvSpPr>
        <p:spPr>
          <a:xfrm>
            <a:off x="3680240" y="2303161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E6BC40-8FDA-770E-C9E3-6387A5ECC5BD}"/>
              </a:ext>
            </a:extLst>
          </p:cNvPr>
          <p:cNvSpPr/>
          <p:nvPr/>
        </p:nvSpPr>
        <p:spPr>
          <a:xfrm>
            <a:off x="4896208" y="3551682"/>
            <a:ext cx="447040" cy="418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40A3D8-5261-D653-C4EB-AC65B9410C5E}"/>
              </a:ext>
            </a:extLst>
          </p:cNvPr>
          <p:cNvSpPr/>
          <p:nvPr/>
        </p:nvSpPr>
        <p:spPr>
          <a:xfrm>
            <a:off x="5747802" y="3551682"/>
            <a:ext cx="447040" cy="418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6E04AA-C2BF-AA80-0E05-B67C30E687A7}"/>
              </a:ext>
            </a:extLst>
          </p:cNvPr>
          <p:cNvSpPr/>
          <p:nvPr/>
        </p:nvSpPr>
        <p:spPr>
          <a:xfrm>
            <a:off x="6673747" y="3503721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DEA379-7CE9-686A-0E04-AE394999DCF6}"/>
              </a:ext>
            </a:extLst>
          </p:cNvPr>
          <p:cNvSpPr/>
          <p:nvPr/>
        </p:nvSpPr>
        <p:spPr>
          <a:xfrm>
            <a:off x="7466458" y="3520189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533A78-7717-3BC1-1842-00C9604D6D8C}"/>
              </a:ext>
            </a:extLst>
          </p:cNvPr>
          <p:cNvSpPr/>
          <p:nvPr/>
        </p:nvSpPr>
        <p:spPr>
          <a:xfrm>
            <a:off x="8411567" y="3537142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FDADB6-3BE5-C244-6C81-A45C1225E924}"/>
              </a:ext>
            </a:extLst>
          </p:cNvPr>
          <p:cNvSpPr/>
          <p:nvPr/>
        </p:nvSpPr>
        <p:spPr>
          <a:xfrm>
            <a:off x="8720063" y="2299310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B0850D-33C2-AE9E-7204-3BAE346F0FBD}"/>
              </a:ext>
            </a:extLst>
          </p:cNvPr>
          <p:cNvCxnSpPr>
            <a:cxnSpLocks/>
          </p:cNvCxnSpPr>
          <p:nvPr/>
        </p:nvCxnSpPr>
        <p:spPr>
          <a:xfrm flipH="1">
            <a:off x="2801395" y="2761698"/>
            <a:ext cx="466911" cy="742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260F7A-DA04-1A0E-0C43-14204E7E7623}"/>
              </a:ext>
            </a:extLst>
          </p:cNvPr>
          <p:cNvCxnSpPr>
            <a:cxnSpLocks/>
          </p:cNvCxnSpPr>
          <p:nvPr/>
        </p:nvCxnSpPr>
        <p:spPr>
          <a:xfrm>
            <a:off x="3973604" y="2761698"/>
            <a:ext cx="92489" cy="632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4D0E93-7D82-2C71-3F33-C15FC4C7C941}"/>
              </a:ext>
            </a:extLst>
          </p:cNvPr>
          <p:cNvCxnSpPr>
            <a:cxnSpLocks/>
          </p:cNvCxnSpPr>
          <p:nvPr/>
        </p:nvCxnSpPr>
        <p:spPr>
          <a:xfrm flipH="1">
            <a:off x="5103788" y="2836501"/>
            <a:ext cx="159572" cy="557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C12B2D-909A-267E-A576-14776638D2D5}"/>
              </a:ext>
            </a:extLst>
          </p:cNvPr>
          <p:cNvCxnSpPr>
            <a:cxnSpLocks/>
          </p:cNvCxnSpPr>
          <p:nvPr/>
        </p:nvCxnSpPr>
        <p:spPr>
          <a:xfrm>
            <a:off x="5675757" y="2844301"/>
            <a:ext cx="157504" cy="550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49F173-7B1F-14BF-49E1-E4057C97F1BA}"/>
              </a:ext>
            </a:extLst>
          </p:cNvPr>
          <p:cNvCxnSpPr>
            <a:cxnSpLocks/>
          </p:cNvCxnSpPr>
          <p:nvPr/>
        </p:nvCxnSpPr>
        <p:spPr>
          <a:xfrm flipH="1">
            <a:off x="6854317" y="2795168"/>
            <a:ext cx="42950" cy="599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6427B8-6E1F-CEA8-BB55-C3CFF3BB17EE}"/>
              </a:ext>
            </a:extLst>
          </p:cNvPr>
          <p:cNvCxnSpPr>
            <a:cxnSpLocks/>
          </p:cNvCxnSpPr>
          <p:nvPr/>
        </p:nvCxnSpPr>
        <p:spPr>
          <a:xfrm>
            <a:off x="7397082" y="2815834"/>
            <a:ext cx="127795" cy="578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FF56C96-A474-F2FD-E551-ADEE50A22003}"/>
              </a:ext>
            </a:extLst>
          </p:cNvPr>
          <p:cNvCxnSpPr>
            <a:cxnSpLocks/>
          </p:cNvCxnSpPr>
          <p:nvPr/>
        </p:nvCxnSpPr>
        <p:spPr>
          <a:xfrm>
            <a:off x="8507181" y="2770787"/>
            <a:ext cx="114304" cy="623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09EE6C-5C65-D2D9-6295-957CBF698123}"/>
              </a:ext>
            </a:extLst>
          </p:cNvPr>
          <p:cNvCxnSpPr>
            <a:cxnSpLocks/>
          </p:cNvCxnSpPr>
          <p:nvPr/>
        </p:nvCxnSpPr>
        <p:spPr>
          <a:xfrm>
            <a:off x="9131850" y="2761698"/>
            <a:ext cx="344671" cy="632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A737362-948D-05B3-CECF-903B95F934B6}"/>
              </a:ext>
            </a:extLst>
          </p:cNvPr>
          <p:cNvSpPr/>
          <p:nvPr/>
        </p:nvSpPr>
        <p:spPr>
          <a:xfrm>
            <a:off x="2105549" y="3563072"/>
            <a:ext cx="53953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0831B0-4BE4-B2EC-4A0D-6F497101D720}"/>
              </a:ext>
            </a:extLst>
          </p:cNvPr>
          <p:cNvSpPr/>
          <p:nvPr/>
        </p:nvSpPr>
        <p:spPr>
          <a:xfrm>
            <a:off x="2661011" y="5682092"/>
            <a:ext cx="678877" cy="473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CAE047-E4C1-DF9D-6294-8AF4E9D4D120}"/>
              </a:ext>
            </a:extLst>
          </p:cNvPr>
          <p:cNvCxnSpPr>
            <a:cxnSpLocks/>
          </p:cNvCxnSpPr>
          <p:nvPr/>
        </p:nvCxnSpPr>
        <p:spPr>
          <a:xfrm>
            <a:off x="3076518" y="4038983"/>
            <a:ext cx="92489" cy="632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728140-59CC-D8C3-D4E0-18EF86C8B46A}"/>
              </a:ext>
            </a:extLst>
          </p:cNvPr>
          <p:cNvCxnSpPr>
            <a:cxnSpLocks/>
          </p:cNvCxnSpPr>
          <p:nvPr/>
        </p:nvCxnSpPr>
        <p:spPr>
          <a:xfrm flipH="1">
            <a:off x="2252696" y="4038983"/>
            <a:ext cx="133934" cy="547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6627EFD-AD7B-FA5D-DD78-A81E965233FF}"/>
              </a:ext>
            </a:extLst>
          </p:cNvPr>
          <p:cNvSpPr txBox="1"/>
          <p:nvPr/>
        </p:nvSpPr>
        <p:spPr>
          <a:xfrm>
            <a:off x="674179" y="687747"/>
            <a:ext cx="187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AFAD1F-1F98-12AA-BB69-3B5E20A25E20}"/>
              </a:ext>
            </a:extLst>
          </p:cNvPr>
          <p:cNvSpPr/>
          <p:nvPr/>
        </p:nvSpPr>
        <p:spPr>
          <a:xfrm>
            <a:off x="5368599" y="5624952"/>
            <a:ext cx="447040" cy="418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ED545-45C8-48BF-79A1-F0C25B74B41F}"/>
              </a:ext>
            </a:extLst>
          </p:cNvPr>
          <p:cNvSpPr/>
          <p:nvPr/>
        </p:nvSpPr>
        <p:spPr>
          <a:xfrm>
            <a:off x="4921559" y="5625247"/>
            <a:ext cx="447040" cy="418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739C80-7EC9-2F5F-C1C1-5A427896526B}"/>
              </a:ext>
            </a:extLst>
          </p:cNvPr>
          <p:cNvSpPr/>
          <p:nvPr/>
        </p:nvSpPr>
        <p:spPr>
          <a:xfrm>
            <a:off x="1830575" y="4696302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07EE461-743F-EDBA-52C5-DD132DC3C53C}"/>
              </a:ext>
            </a:extLst>
          </p:cNvPr>
          <p:cNvSpPr/>
          <p:nvPr/>
        </p:nvSpPr>
        <p:spPr>
          <a:xfrm>
            <a:off x="2898384" y="4730989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FEC52B-4594-5C0C-BD16-7331347C6FFA}"/>
              </a:ext>
            </a:extLst>
          </p:cNvPr>
          <p:cNvCxnSpPr>
            <a:cxnSpLocks/>
          </p:cNvCxnSpPr>
          <p:nvPr/>
        </p:nvCxnSpPr>
        <p:spPr>
          <a:xfrm>
            <a:off x="2129895" y="5210586"/>
            <a:ext cx="245419" cy="414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850C32-8265-602E-1479-9595F8F122E6}"/>
              </a:ext>
            </a:extLst>
          </p:cNvPr>
          <p:cNvCxnSpPr>
            <a:cxnSpLocks/>
          </p:cNvCxnSpPr>
          <p:nvPr/>
        </p:nvCxnSpPr>
        <p:spPr>
          <a:xfrm flipH="1">
            <a:off x="2988828" y="5206181"/>
            <a:ext cx="115987" cy="41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E7F6C7-6820-DF8D-349B-D1C2DC64CF96}"/>
              </a:ext>
            </a:extLst>
          </p:cNvPr>
          <p:cNvCxnSpPr>
            <a:cxnSpLocks/>
          </p:cNvCxnSpPr>
          <p:nvPr/>
        </p:nvCxnSpPr>
        <p:spPr>
          <a:xfrm flipH="1">
            <a:off x="5690092" y="4360163"/>
            <a:ext cx="218442" cy="1004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59F5ED-D41E-4E26-5F04-38DCF8C2CB22}"/>
              </a:ext>
            </a:extLst>
          </p:cNvPr>
          <p:cNvCxnSpPr>
            <a:cxnSpLocks/>
          </p:cNvCxnSpPr>
          <p:nvPr/>
        </p:nvCxnSpPr>
        <p:spPr>
          <a:xfrm>
            <a:off x="5145079" y="4260052"/>
            <a:ext cx="68859" cy="986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2CBA35F-FBDC-4677-B4FD-B59B4E4639A6}"/>
              </a:ext>
            </a:extLst>
          </p:cNvPr>
          <p:cNvSpPr/>
          <p:nvPr/>
        </p:nvSpPr>
        <p:spPr>
          <a:xfrm>
            <a:off x="7423368" y="563990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46276A-F5DA-423B-96A6-EB7BDE978595}"/>
              </a:ext>
            </a:extLst>
          </p:cNvPr>
          <p:cNvSpPr/>
          <p:nvPr/>
        </p:nvSpPr>
        <p:spPr>
          <a:xfrm>
            <a:off x="6973935" y="563990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73EDFFA-2BDA-6FC4-4B65-4E5C472E0642}"/>
              </a:ext>
            </a:extLst>
          </p:cNvPr>
          <p:cNvCxnSpPr>
            <a:cxnSpLocks/>
          </p:cNvCxnSpPr>
          <p:nvPr/>
        </p:nvCxnSpPr>
        <p:spPr>
          <a:xfrm>
            <a:off x="6978321" y="4263068"/>
            <a:ext cx="211689" cy="1101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A1937D4-68CC-F609-ED7B-AABE0F4E64B3}"/>
              </a:ext>
            </a:extLst>
          </p:cNvPr>
          <p:cNvCxnSpPr>
            <a:cxnSpLocks/>
          </p:cNvCxnSpPr>
          <p:nvPr/>
        </p:nvCxnSpPr>
        <p:spPr>
          <a:xfrm flipH="1">
            <a:off x="7524877" y="4229431"/>
            <a:ext cx="165101" cy="1186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1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6" grpId="0" animBg="1"/>
      <p:bldP spid="49" grpId="0" animBg="1"/>
      <p:bldP spid="50" grpId="0" animBg="1"/>
      <p:bldP spid="63" grpId="0" animBg="1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6351-DAB6-5009-0C54-D85AD314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4C2F-7346-6D2F-B5DE-DA884944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946400"/>
            <a:ext cx="3327398" cy="1788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/>
              <a:t>Selection Sort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904960-BBDF-B477-C8C2-384C127AC1BF}"/>
              </a:ext>
            </a:extLst>
          </p:cNvPr>
          <p:cNvSpPr txBox="1">
            <a:spLocks/>
          </p:cNvSpPr>
          <p:nvPr/>
        </p:nvSpPr>
        <p:spPr>
          <a:xfrm>
            <a:off x="4719318" y="2946400"/>
            <a:ext cx="2494282" cy="16679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5000" b="1" dirty="0"/>
              <a:t>Merge</a:t>
            </a:r>
          </a:p>
          <a:p>
            <a:pPr marL="0" indent="0">
              <a:buFont typeface="Arial"/>
              <a:buNone/>
            </a:pPr>
            <a:r>
              <a:rPr lang="en-US" sz="5000" b="1" dirty="0"/>
              <a:t>Sort</a:t>
            </a:r>
          </a:p>
          <a:p>
            <a:pPr marL="0" indent="0">
              <a:buFont typeface="Arial"/>
              <a:buNone/>
            </a:pPr>
            <a:endParaRPr lang="en-US" sz="5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EB5352-2C24-76E5-AEF3-E316E94A6D48}"/>
              </a:ext>
            </a:extLst>
          </p:cNvPr>
          <p:cNvSpPr txBox="1">
            <a:spLocks/>
          </p:cNvSpPr>
          <p:nvPr/>
        </p:nvSpPr>
        <p:spPr>
          <a:xfrm>
            <a:off x="7950198" y="3108960"/>
            <a:ext cx="2494282" cy="1463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5000" b="1" dirty="0"/>
              <a:t>Max PQ Sort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BC06A-F369-51BC-FAFE-C6590B2B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CB18-FADC-463C-BB61-C8E025559617}" type="datetime1">
              <a:rPr lang="en-US" smtClean="0"/>
              <a:t>6/8/22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EF6D92-7709-35C0-4F4A-76787658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88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77"/>
    </mc:Choice>
    <mc:Fallback xmlns="">
      <p:transition spd="slow" advTm="159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A4338-4529-0A3D-04D1-965C6AE4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F1A-E54E-4F52-B795-8E48D2A30210}" type="datetime1">
              <a:rPr lang="en-US" smtClean="0"/>
              <a:t>6/8/22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44FA18-A541-2712-E3BD-5F56DF5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20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5A5416-E253-89B8-E5EB-DD75517418B9}"/>
              </a:ext>
            </a:extLst>
          </p:cNvPr>
          <p:cNvSpPr/>
          <p:nvPr/>
        </p:nvSpPr>
        <p:spPr>
          <a:xfrm>
            <a:off x="3616048" y="763836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E6135-1CBF-1EB2-6793-DD24FD8B8CBD}"/>
              </a:ext>
            </a:extLst>
          </p:cNvPr>
          <p:cNvSpPr/>
          <p:nvPr/>
        </p:nvSpPr>
        <p:spPr>
          <a:xfrm>
            <a:off x="3076518" y="763836"/>
            <a:ext cx="53953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E2EA92-ED71-A07D-4000-CBCBFC91FAF1}"/>
              </a:ext>
            </a:extLst>
          </p:cNvPr>
          <p:cNvSpPr/>
          <p:nvPr/>
        </p:nvSpPr>
        <p:spPr>
          <a:xfrm>
            <a:off x="3692709" y="3551682"/>
            <a:ext cx="616802" cy="4732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63B81C-B6C4-770F-9A48-29EB7B2D9D83}"/>
              </a:ext>
            </a:extLst>
          </p:cNvPr>
          <p:cNvSpPr/>
          <p:nvPr/>
        </p:nvSpPr>
        <p:spPr>
          <a:xfrm>
            <a:off x="4780752" y="76383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43A02-3D6E-102F-3A1F-2EC820A29D3D}"/>
              </a:ext>
            </a:extLst>
          </p:cNvPr>
          <p:cNvSpPr/>
          <p:nvPr/>
        </p:nvSpPr>
        <p:spPr>
          <a:xfrm>
            <a:off x="5213938" y="76383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A9C91B-B237-5F3D-7E2D-BB7CAF496AB5}"/>
              </a:ext>
            </a:extLst>
          </p:cNvPr>
          <p:cNvSpPr/>
          <p:nvPr/>
        </p:nvSpPr>
        <p:spPr>
          <a:xfrm>
            <a:off x="6630797" y="76383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CEDF08-EFC4-3BC8-84E9-A525C066B776}"/>
              </a:ext>
            </a:extLst>
          </p:cNvPr>
          <p:cNvSpPr/>
          <p:nvPr/>
        </p:nvSpPr>
        <p:spPr>
          <a:xfrm>
            <a:off x="7077837" y="76383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DACE8-1B3B-5FE9-09CA-0DB2FF7A9B22}"/>
              </a:ext>
            </a:extLst>
          </p:cNvPr>
          <p:cNvSpPr/>
          <p:nvPr/>
        </p:nvSpPr>
        <p:spPr>
          <a:xfrm>
            <a:off x="7524877" y="763836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8BEBE9-8F4B-3896-201F-2327ACAFCB3B}"/>
              </a:ext>
            </a:extLst>
          </p:cNvPr>
          <p:cNvSpPr/>
          <p:nvPr/>
        </p:nvSpPr>
        <p:spPr>
          <a:xfrm>
            <a:off x="8072594" y="763836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B8418-FC3D-0B7D-0418-23645BDB587B}"/>
              </a:ext>
            </a:extLst>
          </p:cNvPr>
          <p:cNvSpPr/>
          <p:nvPr/>
        </p:nvSpPr>
        <p:spPr>
          <a:xfrm>
            <a:off x="2551895" y="2304084"/>
            <a:ext cx="53953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00286F-C790-D116-EE2F-F758675CA6FE}"/>
              </a:ext>
            </a:extLst>
          </p:cNvPr>
          <p:cNvSpPr/>
          <p:nvPr/>
        </p:nvSpPr>
        <p:spPr>
          <a:xfrm>
            <a:off x="3104815" y="2304084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F37EEA-09B2-B72F-E0BD-01E9EC6FE3C6}"/>
              </a:ext>
            </a:extLst>
          </p:cNvPr>
          <p:cNvSpPr/>
          <p:nvPr/>
        </p:nvSpPr>
        <p:spPr>
          <a:xfrm>
            <a:off x="4205327" y="763836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6F162-61B9-71F3-ED68-A84D995E9E3B}"/>
              </a:ext>
            </a:extLst>
          </p:cNvPr>
          <p:cNvSpPr/>
          <p:nvPr/>
        </p:nvSpPr>
        <p:spPr>
          <a:xfrm>
            <a:off x="4995034" y="2303161"/>
            <a:ext cx="447040" cy="418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E32C39-2FA3-8B2D-125A-1AD820807E93}"/>
              </a:ext>
            </a:extLst>
          </p:cNvPr>
          <p:cNvSpPr/>
          <p:nvPr/>
        </p:nvSpPr>
        <p:spPr>
          <a:xfrm>
            <a:off x="5452237" y="2304084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A6AA3-CD90-2940-2723-51C1A4029C44}"/>
              </a:ext>
            </a:extLst>
          </p:cNvPr>
          <p:cNvSpPr/>
          <p:nvPr/>
        </p:nvSpPr>
        <p:spPr>
          <a:xfrm>
            <a:off x="6630797" y="230984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45971A-56E4-6D28-DC5B-8E7CA34878D6}"/>
              </a:ext>
            </a:extLst>
          </p:cNvPr>
          <p:cNvSpPr/>
          <p:nvPr/>
        </p:nvSpPr>
        <p:spPr>
          <a:xfrm>
            <a:off x="7077837" y="2305997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CA442A-F848-0477-8193-0C34190EF3CC}"/>
              </a:ext>
            </a:extLst>
          </p:cNvPr>
          <p:cNvSpPr/>
          <p:nvPr/>
        </p:nvSpPr>
        <p:spPr>
          <a:xfrm>
            <a:off x="8130794" y="2304084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32CF3A-6933-C861-D39D-57AD05CB400D}"/>
              </a:ext>
            </a:extLst>
          </p:cNvPr>
          <p:cNvCxnSpPr>
            <a:cxnSpLocks/>
          </p:cNvCxnSpPr>
          <p:nvPr/>
        </p:nvCxnSpPr>
        <p:spPr>
          <a:xfrm flipH="1">
            <a:off x="3186097" y="1341553"/>
            <a:ext cx="734305" cy="801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CE2629-955D-D041-6B3E-FCACE54621F1}"/>
              </a:ext>
            </a:extLst>
          </p:cNvPr>
          <p:cNvCxnSpPr>
            <a:cxnSpLocks/>
          </p:cNvCxnSpPr>
          <p:nvPr/>
        </p:nvCxnSpPr>
        <p:spPr>
          <a:xfrm>
            <a:off x="5201872" y="1282475"/>
            <a:ext cx="266471" cy="831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9DAC3E-F968-7CD5-3F8E-0A4BA4035FE2}"/>
              </a:ext>
            </a:extLst>
          </p:cNvPr>
          <p:cNvCxnSpPr>
            <a:cxnSpLocks/>
          </p:cNvCxnSpPr>
          <p:nvPr/>
        </p:nvCxnSpPr>
        <p:spPr>
          <a:xfrm>
            <a:off x="6973935" y="1218098"/>
            <a:ext cx="0" cy="1025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A99CC3-6D8F-5B48-BA63-649AFE3DA462}"/>
              </a:ext>
            </a:extLst>
          </p:cNvPr>
          <p:cNvCxnSpPr>
            <a:cxnSpLocks/>
          </p:cNvCxnSpPr>
          <p:nvPr/>
        </p:nvCxnSpPr>
        <p:spPr>
          <a:xfrm>
            <a:off x="7999623" y="1282475"/>
            <a:ext cx="706596" cy="624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976B1EA-7D5F-3B27-391F-57018977F6A8}"/>
              </a:ext>
            </a:extLst>
          </p:cNvPr>
          <p:cNvSpPr/>
          <p:nvPr/>
        </p:nvSpPr>
        <p:spPr>
          <a:xfrm>
            <a:off x="2372092" y="3551682"/>
            <a:ext cx="630469" cy="4759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A1C9E6-7242-C83E-2861-589F7810D87C}"/>
              </a:ext>
            </a:extLst>
          </p:cNvPr>
          <p:cNvSpPr/>
          <p:nvPr/>
        </p:nvSpPr>
        <p:spPr>
          <a:xfrm>
            <a:off x="3680240" y="2303161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FDADB6-3BE5-C244-6C81-A45C1225E924}"/>
              </a:ext>
            </a:extLst>
          </p:cNvPr>
          <p:cNvSpPr/>
          <p:nvPr/>
        </p:nvSpPr>
        <p:spPr>
          <a:xfrm>
            <a:off x="8720063" y="2299310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B0850D-33C2-AE9E-7204-3BAE346F0FBD}"/>
              </a:ext>
            </a:extLst>
          </p:cNvPr>
          <p:cNvCxnSpPr>
            <a:cxnSpLocks/>
          </p:cNvCxnSpPr>
          <p:nvPr/>
        </p:nvCxnSpPr>
        <p:spPr>
          <a:xfrm flipH="1">
            <a:off x="2801395" y="2761698"/>
            <a:ext cx="466911" cy="742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260F7A-DA04-1A0E-0C43-14204E7E7623}"/>
              </a:ext>
            </a:extLst>
          </p:cNvPr>
          <p:cNvCxnSpPr>
            <a:cxnSpLocks/>
          </p:cNvCxnSpPr>
          <p:nvPr/>
        </p:nvCxnSpPr>
        <p:spPr>
          <a:xfrm>
            <a:off x="3973604" y="2761698"/>
            <a:ext cx="92489" cy="632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4D0E93-7D82-2C71-3F33-C15FC4C7C941}"/>
              </a:ext>
            </a:extLst>
          </p:cNvPr>
          <p:cNvCxnSpPr>
            <a:cxnSpLocks/>
          </p:cNvCxnSpPr>
          <p:nvPr/>
        </p:nvCxnSpPr>
        <p:spPr>
          <a:xfrm flipH="1">
            <a:off x="5103788" y="2836501"/>
            <a:ext cx="159572" cy="557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C12B2D-909A-267E-A576-14776638D2D5}"/>
              </a:ext>
            </a:extLst>
          </p:cNvPr>
          <p:cNvCxnSpPr>
            <a:cxnSpLocks/>
          </p:cNvCxnSpPr>
          <p:nvPr/>
        </p:nvCxnSpPr>
        <p:spPr>
          <a:xfrm>
            <a:off x="5675757" y="2844301"/>
            <a:ext cx="157504" cy="550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49F173-7B1F-14BF-49E1-E4057C97F1BA}"/>
              </a:ext>
            </a:extLst>
          </p:cNvPr>
          <p:cNvCxnSpPr>
            <a:cxnSpLocks/>
          </p:cNvCxnSpPr>
          <p:nvPr/>
        </p:nvCxnSpPr>
        <p:spPr>
          <a:xfrm flipH="1">
            <a:off x="6854317" y="2795168"/>
            <a:ext cx="42950" cy="599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6427B8-6E1F-CEA8-BB55-C3CFF3BB17EE}"/>
              </a:ext>
            </a:extLst>
          </p:cNvPr>
          <p:cNvCxnSpPr>
            <a:cxnSpLocks/>
          </p:cNvCxnSpPr>
          <p:nvPr/>
        </p:nvCxnSpPr>
        <p:spPr>
          <a:xfrm>
            <a:off x="7397082" y="2815834"/>
            <a:ext cx="127795" cy="578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B0831B0-4BE4-B2EC-4A0D-6F497101D720}"/>
              </a:ext>
            </a:extLst>
          </p:cNvPr>
          <p:cNvSpPr/>
          <p:nvPr/>
        </p:nvSpPr>
        <p:spPr>
          <a:xfrm>
            <a:off x="3001363" y="3551682"/>
            <a:ext cx="678877" cy="473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627EFD-AD7B-FA5D-DD78-A81E965233FF}"/>
              </a:ext>
            </a:extLst>
          </p:cNvPr>
          <p:cNvSpPr txBox="1"/>
          <p:nvPr/>
        </p:nvSpPr>
        <p:spPr>
          <a:xfrm>
            <a:off x="674179" y="687747"/>
            <a:ext cx="187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AFAD1F-1F98-12AA-BB69-3B5E20A25E20}"/>
              </a:ext>
            </a:extLst>
          </p:cNvPr>
          <p:cNvSpPr/>
          <p:nvPr/>
        </p:nvSpPr>
        <p:spPr>
          <a:xfrm>
            <a:off x="5332251" y="3545649"/>
            <a:ext cx="447040" cy="418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ED545-45C8-48BF-79A1-F0C25B74B41F}"/>
              </a:ext>
            </a:extLst>
          </p:cNvPr>
          <p:cNvSpPr/>
          <p:nvPr/>
        </p:nvSpPr>
        <p:spPr>
          <a:xfrm>
            <a:off x="4888067" y="3545649"/>
            <a:ext cx="447040" cy="418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CBA35F-FBDC-4677-B4FD-B59B4E4639A6}"/>
              </a:ext>
            </a:extLst>
          </p:cNvPr>
          <p:cNvSpPr/>
          <p:nvPr/>
        </p:nvSpPr>
        <p:spPr>
          <a:xfrm>
            <a:off x="7139330" y="3595611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46276A-F5DA-423B-96A6-EB7BDE978595}"/>
              </a:ext>
            </a:extLst>
          </p:cNvPr>
          <p:cNvSpPr/>
          <p:nvPr/>
        </p:nvSpPr>
        <p:spPr>
          <a:xfrm>
            <a:off x="6689897" y="3595611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124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8" grpId="0" animBg="1"/>
      <p:bldP spid="66" grpId="0" animBg="1"/>
      <p:bldP spid="49" grpId="0" animBg="1"/>
      <p:bldP spid="50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A4338-4529-0A3D-04D1-965C6AE4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F1A-E54E-4F52-B795-8E48D2A30210}" type="datetime1">
              <a:rPr lang="en-US" smtClean="0"/>
              <a:t>6/8/22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44FA18-A541-2712-E3BD-5F56DF5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21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5A5416-E253-89B8-E5EB-DD75517418B9}"/>
              </a:ext>
            </a:extLst>
          </p:cNvPr>
          <p:cNvSpPr/>
          <p:nvPr/>
        </p:nvSpPr>
        <p:spPr>
          <a:xfrm>
            <a:off x="3616048" y="763836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E6135-1CBF-1EB2-6793-DD24FD8B8CBD}"/>
              </a:ext>
            </a:extLst>
          </p:cNvPr>
          <p:cNvSpPr/>
          <p:nvPr/>
        </p:nvSpPr>
        <p:spPr>
          <a:xfrm>
            <a:off x="3076518" y="763836"/>
            <a:ext cx="53953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63B81C-B6C4-770F-9A48-29EB7B2D9D83}"/>
              </a:ext>
            </a:extLst>
          </p:cNvPr>
          <p:cNvSpPr/>
          <p:nvPr/>
        </p:nvSpPr>
        <p:spPr>
          <a:xfrm>
            <a:off x="4780752" y="76383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43A02-3D6E-102F-3A1F-2EC820A29D3D}"/>
              </a:ext>
            </a:extLst>
          </p:cNvPr>
          <p:cNvSpPr/>
          <p:nvPr/>
        </p:nvSpPr>
        <p:spPr>
          <a:xfrm>
            <a:off x="5213938" y="76383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A9C91B-B237-5F3D-7E2D-BB7CAF496AB5}"/>
              </a:ext>
            </a:extLst>
          </p:cNvPr>
          <p:cNvSpPr/>
          <p:nvPr/>
        </p:nvSpPr>
        <p:spPr>
          <a:xfrm>
            <a:off x="6630797" y="76383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CEDF08-EFC4-3BC8-84E9-A525C066B776}"/>
              </a:ext>
            </a:extLst>
          </p:cNvPr>
          <p:cNvSpPr/>
          <p:nvPr/>
        </p:nvSpPr>
        <p:spPr>
          <a:xfrm>
            <a:off x="7077837" y="76383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DACE8-1B3B-5FE9-09CA-0DB2FF7A9B22}"/>
              </a:ext>
            </a:extLst>
          </p:cNvPr>
          <p:cNvSpPr/>
          <p:nvPr/>
        </p:nvSpPr>
        <p:spPr>
          <a:xfrm>
            <a:off x="7524877" y="763836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8BEBE9-8F4B-3896-201F-2327ACAFCB3B}"/>
              </a:ext>
            </a:extLst>
          </p:cNvPr>
          <p:cNvSpPr/>
          <p:nvPr/>
        </p:nvSpPr>
        <p:spPr>
          <a:xfrm>
            <a:off x="8072594" y="763836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B8418-FC3D-0B7D-0418-23645BDB587B}"/>
              </a:ext>
            </a:extLst>
          </p:cNvPr>
          <p:cNvSpPr/>
          <p:nvPr/>
        </p:nvSpPr>
        <p:spPr>
          <a:xfrm>
            <a:off x="2551895" y="2304084"/>
            <a:ext cx="53953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00286F-C790-D116-EE2F-F758675CA6FE}"/>
              </a:ext>
            </a:extLst>
          </p:cNvPr>
          <p:cNvSpPr/>
          <p:nvPr/>
        </p:nvSpPr>
        <p:spPr>
          <a:xfrm>
            <a:off x="3104815" y="2304084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F37EEA-09B2-B72F-E0BD-01E9EC6FE3C6}"/>
              </a:ext>
            </a:extLst>
          </p:cNvPr>
          <p:cNvSpPr/>
          <p:nvPr/>
        </p:nvSpPr>
        <p:spPr>
          <a:xfrm>
            <a:off x="4205327" y="763836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6F162-61B9-71F3-ED68-A84D995E9E3B}"/>
              </a:ext>
            </a:extLst>
          </p:cNvPr>
          <p:cNvSpPr/>
          <p:nvPr/>
        </p:nvSpPr>
        <p:spPr>
          <a:xfrm>
            <a:off x="4246642" y="2296918"/>
            <a:ext cx="534110" cy="418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E32C39-2FA3-8B2D-125A-1AD820807E93}"/>
              </a:ext>
            </a:extLst>
          </p:cNvPr>
          <p:cNvSpPr/>
          <p:nvPr/>
        </p:nvSpPr>
        <p:spPr>
          <a:xfrm>
            <a:off x="4703844" y="2297841"/>
            <a:ext cx="523947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A6AA3-CD90-2940-2723-51C1A4029C44}"/>
              </a:ext>
            </a:extLst>
          </p:cNvPr>
          <p:cNvSpPr/>
          <p:nvPr/>
        </p:nvSpPr>
        <p:spPr>
          <a:xfrm>
            <a:off x="6583243" y="2296918"/>
            <a:ext cx="494594" cy="429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45971A-56E4-6D28-DC5B-8E7CA34878D6}"/>
              </a:ext>
            </a:extLst>
          </p:cNvPr>
          <p:cNvSpPr/>
          <p:nvPr/>
        </p:nvSpPr>
        <p:spPr>
          <a:xfrm>
            <a:off x="7077837" y="2305997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CA442A-F848-0477-8193-0C34190EF3CC}"/>
              </a:ext>
            </a:extLst>
          </p:cNvPr>
          <p:cNvSpPr/>
          <p:nvPr/>
        </p:nvSpPr>
        <p:spPr>
          <a:xfrm>
            <a:off x="7524876" y="2304084"/>
            <a:ext cx="575425" cy="429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32CF3A-6933-C861-D39D-57AD05CB400D}"/>
              </a:ext>
            </a:extLst>
          </p:cNvPr>
          <p:cNvCxnSpPr>
            <a:cxnSpLocks/>
          </p:cNvCxnSpPr>
          <p:nvPr/>
        </p:nvCxnSpPr>
        <p:spPr>
          <a:xfrm>
            <a:off x="3471967" y="1248845"/>
            <a:ext cx="208273" cy="894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CE2629-955D-D041-6B3E-FCACE54621F1}"/>
              </a:ext>
            </a:extLst>
          </p:cNvPr>
          <p:cNvCxnSpPr>
            <a:cxnSpLocks/>
          </p:cNvCxnSpPr>
          <p:nvPr/>
        </p:nvCxnSpPr>
        <p:spPr>
          <a:xfrm flipH="1">
            <a:off x="4965817" y="1341553"/>
            <a:ext cx="276762" cy="801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9DAC3E-F968-7CD5-3F8E-0A4BA4035FE2}"/>
              </a:ext>
            </a:extLst>
          </p:cNvPr>
          <p:cNvCxnSpPr>
            <a:cxnSpLocks/>
          </p:cNvCxnSpPr>
          <p:nvPr/>
        </p:nvCxnSpPr>
        <p:spPr>
          <a:xfrm>
            <a:off x="6949423" y="1298869"/>
            <a:ext cx="254941" cy="815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A99CC3-6D8F-5B48-BA63-649AFE3DA462}"/>
              </a:ext>
            </a:extLst>
          </p:cNvPr>
          <p:cNvCxnSpPr>
            <a:cxnSpLocks/>
          </p:cNvCxnSpPr>
          <p:nvPr/>
        </p:nvCxnSpPr>
        <p:spPr>
          <a:xfrm flipH="1">
            <a:off x="8116039" y="1325310"/>
            <a:ext cx="244267" cy="789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2A1C9E6-7242-C83E-2861-589F7810D87C}"/>
              </a:ext>
            </a:extLst>
          </p:cNvPr>
          <p:cNvSpPr/>
          <p:nvPr/>
        </p:nvSpPr>
        <p:spPr>
          <a:xfrm>
            <a:off x="3680240" y="2303161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FDADB6-3BE5-C244-6C81-A45C1225E924}"/>
              </a:ext>
            </a:extLst>
          </p:cNvPr>
          <p:cNvSpPr/>
          <p:nvPr/>
        </p:nvSpPr>
        <p:spPr>
          <a:xfrm>
            <a:off x="8116039" y="2305997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627EFD-AD7B-FA5D-DD78-A81E965233FF}"/>
              </a:ext>
            </a:extLst>
          </p:cNvPr>
          <p:cNvSpPr txBox="1"/>
          <p:nvPr/>
        </p:nvSpPr>
        <p:spPr>
          <a:xfrm>
            <a:off x="674179" y="687747"/>
            <a:ext cx="187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Conquer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78BF5CB4-AAA6-959B-A399-A6654490A2EF}"/>
              </a:ext>
            </a:extLst>
          </p:cNvPr>
          <p:cNvSpPr/>
          <p:nvPr/>
        </p:nvSpPr>
        <p:spPr>
          <a:xfrm>
            <a:off x="5541818" y="3214255"/>
            <a:ext cx="764334" cy="1357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262CE9-913D-C919-3036-5B118BD454F8}"/>
              </a:ext>
            </a:extLst>
          </p:cNvPr>
          <p:cNvSpPr/>
          <p:nvPr/>
        </p:nvSpPr>
        <p:spPr>
          <a:xfrm>
            <a:off x="4128419" y="5099887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05C128-0BE0-BF35-2288-1D4FF0EE7102}"/>
              </a:ext>
            </a:extLst>
          </p:cNvPr>
          <p:cNvSpPr/>
          <p:nvPr/>
        </p:nvSpPr>
        <p:spPr>
          <a:xfrm>
            <a:off x="3552994" y="5099887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115FDC-E5B3-04E0-4CAA-6F3CEE4144D1}"/>
              </a:ext>
            </a:extLst>
          </p:cNvPr>
          <p:cNvSpPr/>
          <p:nvPr/>
        </p:nvSpPr>
        <p:spPr>
          <a:xfrm>
            <a:off x="4703844" y="5099887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C7A135-DE06-4411-D774-CE86A36CF6E7}"/>
              </a:ext>
            </a:extLst>
          </p:cNvPr>
          <p:cNvSpPr/>
          <p:nvPr/>
        </p:nvSpPr>
        <p:spPr>
          <a:xfrm>
            <a:off x="5279269" y="5099887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CB8043-F0E1-5720-1409-0370FA8E129F}"/>
              </a:ext>
            </a:extLst>
          </p:cNvPr>
          <p:cNvSpPr/>
          <p:nvPr/>
        </p:nvSpPr>
        <p:spPr>
          <a:xfrm>
            <a:off x="5726309" y="5099887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9A6A43-50B7-782B-1734-B525583BE86D}"/>
              </a:ext>
            </a:extLst>
          </p:cNvPr>
          <p:cNvSpPr/>
          <p:nvPr/>
        </p:nvSpPr>
        <p:spPr>
          <a:xfrm>
            <a:off x="6173349" y="5099887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8F44D44-9EAD-0130-4DA7-4C30466E5D61}"/>
              </a:ext>
            </a:extLst>
          </p:cNvPr>
          <p:cNvSpPr/>
          <p:nvPr/>
        </p:nvSpPr>
        <p:spPr>
          <a:xfrm>
            <a:off x="6620388" y="5099887"/>
            <a:ext cx="494593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5FBF9F-7281-55C8-0B9B-D01425AE8D4D}"/>
              </a:ext>
            </a:extLst>
          </p:cNvPr>
          <p:cNvSpPr/>
          <p:nvPr/>
        </p:nvSpPr>
        <p:spPr>
          <a:xfrm>
            <a:off x="7067429" y="5099887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EC5576-3AC9-2539-A51A-49C8E481E8B1}"/>
              </a:ext>
            </a:extLst>
          </p:cNvPr>
          <p:cNvSpPr/>
          <p:nvPr/>
        </p:nvSpPr>
        <p:spPr>
          <a:xfrm>
            <a:off x="7615146" y="5099887"/>
            <a:ext cx="575425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138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0" grpId="0" animBg="1"/>
      <p:bldP spid="46" grpId="0" animBg="1"/>
      <p:bldP spid="52" grpId="0" animBg="1"/>
      <p:bldP spid="54" grpId="0" animBg="1"/>
      <p:bldP spid="55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1550-1483-8626-5E77-305CD4E7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PQ(</a:t>
            </a:r>
            <a:r>
              <a:rPr lang="en-IN" sz="4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Queue)</a:t>
            </a:r>
            <a:br>
              <a:rPr lang="en-IN" sz="4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F5A51-97F5-6B80-8D30-D7837569E17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27449" y="2407641"/>
            <a:ext cx="9601198" cy="3318940"/>
          </a:xfrm>
        </p:spPr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Priority Queue data structure is a special queue in which the elements are present not as per FIFO order but according to the natural elements or any custom comparator used during queue creation.</a:t>
            </a:r>
            <a:br>
              <a:rPr lang="en-IN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5EDB2-6B5C-5B5B-A7AE-576962BFA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19" y="3706143"/>
            <a:ext cx="7360258" cy="21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10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F605-FD38-2826-72CF-005F1ECC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8164-564B-55F1-5618-A547AE5B0AA6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I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</a:p>
          <a:p>
            <a:r>
              <a:rPr lang="en-I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(Collection c) 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I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initialCapacity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I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initialCapacity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Comparator comparator)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</a:p>
          <a:p>
            <a:r>
              <a:rPr lang="en-I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467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B7BE-D0DB-BE4F-3345-9CBC032C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85F13-1762-1E7B-F6BE-AFC449C20E7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algn="l"/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Items</a:t>
            </a:r>
            <a:endParaRPr lang="en-US" sz="2400" b="1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Accessing Items</a:t>
            </a:r>
          </a:p>
          <a:p>
            <a:r>
              <a:rPr lang="en-US" sz="24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Removing Items</a:t>
            </a:r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43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D835-7EE2-35BE-9984-CE8AE58A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 Priority Queue</a:t>
            </a:r>
            <a:br>
              <a:rPr lang="en-IN" sz="4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9636C-3A38-64FE-C727-6158E07360B3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max priority queue, elements are inserted in the order in which they arrive the queue and the maximum value is always removed first from the queue.</a:t>
            </a:r>
          </a:p>
          <a:p>
            <a:pPr marL="0" indent="0" algn="ctr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3FF5F74-9A33-9C46-E918-412CBFF44E15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03098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064107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2814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15260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6220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51379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2D97882-19A0-04D1-E83C-E5803BA3D01E}"/>
              </a:ext>
            </a:extLst>
          </p:cNvPr>
          <p:cNvGraphicFramePr>
            <a:graphicFrameLocks noGrp="1"/>
          </p:cNvGraphicFramePr>
          <p:nvPr/>
        </p:nvGraphicFramePr>
        <p:xfrm>
          <a:off x="2015412" y="4758612"/>
          <a:ext cx="8144588" cy="380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6147">
                  <a:extLst>
                    <a:ext uri="{9D8B030D-6E8A-4147-A177-3AD203B41FA5}">
                      <a16:colId xmlns:a16="http://schemas.microsoft.com/office/drawing/2014/main" val="454867549"/>
                    </a:ext>
                  </a:extLst>
                </a:gridCol>
                <a:gridCol w="2036147">
                  <a:extLst>
                    <a:ext uri="{9D8B030D-6E8A-4147-A177-3AD203B41FA5}">
                      <a16:colId xmlns:a16="http://schemas.microsoft.com/office/drawing/2014/main" val="2074152220"/>
                    </a:ext>
                  </a:extLst>
                </a:gridCol>
                <a:gridCol w="2036147">
                  <a:extLst>
                    <a:ext uri="{9D8B030D-6E8A-4147-A177-3AD203B41FA5}">
                      <a16:colId xmlns:a16="http://schemas.microsoft.com/office/drawing/2014/main" val="4152582294"/>
                    </a:ext>
                  </a:extLst>
                </a:gridCol>
                <a:gridCol w="2036147">
                  <a:extLst>
                    <a:ext uri="{9D8B030D-6E8A-4147-A177-3AD203B41FA5}">
                      <a16:colId xmlns:a16="http://schemas.microsoft.com/office/drawing/2014/main" val="2552521275"/>
                    </a:ext>
                  </a:extLst>
                </a:gridCol>
              </a:tblGrid>
              <a:tr h="380233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81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126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标题 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8" cy="1303868"/>
          </a:xfrm>
          <a:prstGeom prst="rect">
            <a:avLst/>
          </a:prstGeom>
        </p:spPr>
        <p:txBody>
          <a:bodyPr/>
          <a:lstStyle/>
          <a:p>
            <a:r>
              <a:t>MaxPQ Representations</a:t>
            </a:r>
          </a:p>
        </p:txBody>
      </p:sp>
      <p:sp>
        <p:nvSpPr>
          <p:cNvPr id="1827" name="文本占位符 2"/>
          <p:cNvSpPr txBox="1">
            <a:spLocks noGrp="1"/>
          </p:cNvSpPr>
          <p:nvPr>
            <p:ph type="body" sz="half" idx="1"/>
          </p:nvPr>
        </p:nvSpPr>
        <p:spPr>
          <a:xfrm>
            <a:off x="1295400" y="2556929"/>
            <a:ext cx="9601198" cy="331894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buFontTx/>
              <a:buChar char="●"/>
              <a:defRPr sz="1500">
                <a:solidFill>
                  <a:srgbClr val="333333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Using an Unordered Array (Dynamic Array)</a:t>
            </a:r>
            <a:endParaRPr sz="2000"/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Char char="●"/>
              <a:defRPr sz="1800">
                <a:solidFill>
                  <a:srgbClr val="333333"/>
                </a:solidFill>
                <a:latin typeface="+mj-lt"/>
                <a:ea typeface="+mj-ea"/>
                <a:cs typeface="+mj-cs"/>
                <a:sym typeface="Arial"/>
              </a:defRPr>
            </a:pPr>
            <a:endParaRPr sz="2000"/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Char char="●"/>
              <a:defRPr sz="1500">
                <a:solidFill>
                  <a:srgbClr val="333333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Using an Unordered Array (Dynamic Array) with the index of the maximum value</a:t>
            </a:r>
            <a:endParaRPr sz="2000"/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Char char="●"/>
              <a:defRPr sz="1800">
                <a:solidFill>
                  <a:srgbClr val="333333"/>
                </a:solidFill>
                <a:latin typeface="+mj-lt"/>
                <a:ea typeface="+mj-ea"/>
                <a:cs typeface="+mj-cs"/>
                <a:sym typeface="Arial"/>
              </a:defRPr>
            </a:pPr>
            <a:endParaRPr sz="2000"/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Char char="●"/>
              <a:defRPr sz="1500">
                <a:solidFill>
                  <a:srgbClr val="333333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Using an Array (Dynamic Array) in Decreasing Order</a:t>
            </a:r>
            <a:endParaRPr sz="2000"/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Char char="●"/>
              <a:defRPr sz="1800">
                <a:solidFill>
                  <a:srgbClr val="333333"/>
                </a:solidFill>
                <a:latin typeface="+mj-lt"/>
                <a:ea typeface="+mj-ea"/>
                <a:cs typeface="+mj-cs"/>
                <a:sym typeface="Arial"/>
              </a:defRPr>
            </a:pPr>
            <a:endParaRPr sz="2000"/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Char char="●"/>
              <a:defRPr sz="1500">
                <a:solidFill>
                  <a:srgbClr val="333333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Using an Array (Dynamic Array) in Increasing Order</a:t>
            </a:r>
            <a:endParaRPr sz="2000"/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Char char="●"/>
              <a:defRPr sz="1800">
                <a:solidFill>
                  <a:srgbClr val="333333"/>
                </a:solidFill>
                <a:latin typeface="+mj-lt"/>
                <a:ea typeface="+mj-ea"/>
                <a:cs typeface="+mj-cs"/>
                <a:sym typeface="Arial"/>
              </a:defRPr>
            </a:pPr>
            <a:endParaRPr sz="2000"/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Char char="●"/>
              <a:defRPr sz="1500">
                <a:solidFill>
                  <a:srgbClr val="333333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Using Linked List in Increasing Order</a:t>
            </a:r>
            <a:endParaRPr sz="2000"/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Char char="●"/>
              <a:defRPr sz="1800">
                <a:solidFill>
                  <a:srgbClr val="333333"/>
                </a:solidFill>
                <a:latin typeface="+mj-lt"/>
                <a:ea typeface="+mj-ea"/>
                <a:cs typeface="+mj-cs"/>
                <a:sym typeface="Arial"/>
              </a:defRPr>
            </a:pPr>
            <a:endParaRPr sz="2000"/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Char char="●"/>
              <a:defRPr sz="1500">
                <a:solidFill>
                  <a:srgbClr val="333333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Using Unordered Linked List with reference to node with the maximum value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标题 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8" cy="1303868"/>
          </a:xfrm>
          <a:prstGeom prst="rect">
            <a:avLst/>
          </a:prstGeom>
        </p:spPr>
        <p:txBody>
          <a:bodyPr/>
          <a:lstStyle/>
          <a:p>
            <a:r>
              <a:t>Code</a:t>
            </a:r>
          </a:p>
        </p:txBody>
      </p:sp>
      <p:pic>
        <p:nvPicPr>
          <p:cNvPr id="183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0" y="2426125"/>
            <a:ext cx="5012368" cy="3813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1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112" y="4405038"/>
            <a:ext cx="3794493" cy="1834653"/>
          </a:xfrm>
          <a:prstGeom prst="rect">
            <a:avLst/>
          </a:prstGeom>
          <a:ln w="12700">
            <a:miter lim="400000"/>
          </a:ln>
        </p:spPr>
      </p:pic>
      <p:sp>
        <p:nvSpPr>
          <p:cNvPr id="1832" name="文本框 2"/>
          <p:cNvSpPr txBox="1"/>
          <p:nvPr/>
        </p:nvSpPr>
        <p:spPr>
          <a:xfrm>
            <a:off x="6910110" y="2431120"/>
            <a:ext cx="3794493" cy="1983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800">
                <a:solidFill>
                  <a:srgbClr val="3A3A3A"/>
                </a:solidFill>
              </a:defRPr>
            </a:pPr>
            <a:r>
              <a:t>The max priority queue has the elements in descending order. The head of the Max priority queue will return the greatest element in the queue.</a:t>
            </a:r>
          </a:p>
          <a:p>
            <a:pPr defTabSz="457200">
              <a:defRPr sz="1800">
                <a:latin typeface="+mn-lt"/>
                <a:ea typeface="+mn-ea"/>
                <a:cs typeface="+mn-cs"/>
                <a:sym typeface="Helvetica"/>
              </a:defRPr>
            </a:pPr>
            <a:br/>
            <a:endParaRPr/>
          </a:p>
        </p:txBody>
      </p:sp>
      <p:sp>
        <p:nvSpPr>
          <p:cNvPr id="1833" name="文本框 3"/>
          <p:cNvSpPr txBox="1"/>
          <p:nvPr/>
        </p:nvSpPr>
        <p:spPr>
          <a:xfrm>
            <a:off x="6910109" y="4035711"/>
            <a:ext cx="196392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defRPr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Output: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BF9D-4A44-24D5-9B20-AE999912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71AA-54A9-363D-CCFA-7A950175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Algorithm </a:t>
            </a:r>
          </a:p>
          <a:p>
            <a:r>
              <a:rPr lang="en-US" dirty="0"/>
              <a:t>It iterates through the array and finds the smallest number in the array and swaps it with the first element if it is smaller than the first element. </a:t>
            </a:r>
          </a:p>
          <a:p>
            <a:r>
              <a:rPr lang="en-US" dirty="0"/>
              <a:t>Next, it goes on to the second element and so on until all elements are sorted.</a:t>
            </a:r>
          </a:p>
          <a:p>
            <a:r>
              <a:rPr lang="en-US" dirty="0"/>
              <a:t>It performs well on a small list.</a:t>
            </a:r>
          </a:p>
          <a:p>
            <a:r>
              <a:rPr lang="en-US" dirty="0"/>
              <a:t>It does not require a lot of space for sorting.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4A70D-580F-9921-44FC-734F0FCA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017A-711C-44BC-B03B-63320EFAF805}" type="datetime1">
              <a:rPr lang="en-US" smtClean="0"/>
              <a:t>6/8/22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1F9D-D7A7-62EB-A2E0-95235AF6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6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07"/>
    </mc:Choice>
    <mc:Fallback xmlns="">
      <p:transition spd="slow" advTm="3820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422F-AD21-8FE0-18A0-82A6F3EF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64FE-6EF2-11C4-31E0-DCCB1743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understand it through an example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FF35B7-75A5-621B-3753-99DAAA5F7B1F}"/>
              </a:ext>
            </a:extLst>
          </p:cNvPr>
          <p:cNvSpPr/>
          <p:nvPr/>
        </p:nvSpPr>
        <p:spPr>
          <a:xfrm>
            <a:off x="4409440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CB67C-5E86-176D-69DB-E5FFC909652C}"/>
              </a:ext>
            </a:extLst>
          </p:cNvPr>
          <p:cNvSpPr/>
          <p:nvPr/>
        </p:nvSpPr>
        <p:spPr>
          <a:xfrm>
            <a:off x="4856480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27623-13F7-7976-2995-E18D241A088A}"/>
              </a:ext>
            </a:extLst>
          </p:cNvPr>
          <p:cNvSpPr/>
          <p:nvPr/>
        </p:nvSpPr>
        <p:spPr>
          <a:xfrm>
            <a:off x="5303520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F248B-0AD9-02F7-F26D-DF8E26235FAE}"/>
              </a:ext>
            </a:extLst>
          </p:cNvPr>
          <p:cNvSpPr/>
          <p:nvPr/>
        </p:nvSpPr>
        <p:spPr>
          <a:xfrm>
            <a:off x="5750560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1BB94-77FC-E5A1-A050-D0EB8D4562B8}"/>
              </a:ext>
            </a:extLst>
          </p:cNvPr>
          <p:cNvSpPr/>
          <p:nvPr/>
        </p:nvSpPr>
        <p:spPr>
          <a:xfrm>
            <a:off x="6197600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291DB5-B737-3674-270F-50A2A640600B}"/>
              </a:ext>
            </a:extLst>
          </p:cNvPr>
          <p:cNvSpPr/>
          <p:nvPr/>
        </p:nvSpPr>
        <p:spPr>
          <a:xfrm>
            <a:off x="6644640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D757F0-8CDF-8280-4246-2F39D1CDAF9A}"/>
              </a:ext>
            </a:extLst>
          </p:cNvPr>
          <p:cNvSpPr/>
          <p:nvPr/>
        </p:nvSpPr>
        <p:spPr>
          <a:xfrm>
            <a:off x="7091680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03363-3A5D-33E2-4442-BE06007E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33D-6B74-49DA-85AE-35FD19FC4B1A}" type="datetime1">
              <a:rPr lang="en-US" smtClean="0"/>
              <a:t>6/8/22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73D5-70B9-2E26-B6DD-7D38F738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64"/>
    </mc:Choice>
    <mc:Fallback xmlns="">
      <p:transition advTm="396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422F-AD21-8FE0-18A0-82A6F3EF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64FE-6EF2-11C4-31E0-DCCB1743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the Array Below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FF35B7-75A5-621B-3753-99DAAA5F7B1F}"/>
              </a:ext>
            </a:extLst>
          </p:cNvPr>
          <p:cNvSpPr/>
          <p:nvPr/>
        </p:nvSpPr>
        <p:spPr>
          <a:xfrm>
            <a:off x="4409440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CB67C-5E86-176D-69DB-E5FFC909652C}"/>
              </a:ext>
            </a:extLst>
          </p:cNvPr>
          <p:cNvSpPr/>
          <p:nvPr/>
        </p:nvSpPr>
        <p:spPr>
          <a:xfrm>
            <a:off x="4856480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27623-13F7-7976-2995-E18D241A088A}"/>
              </a:ext>
            </a:extLst>
          </p:cNvPr>
          <p:cNvSpPr/>
          <p:nvPr/>
        </p:nvSpPr>
        <p:spPr>
          <a:xfrm>
            <a:off x="5303520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F248B-0AD9-02F7-F26D-DF8E26235FAE}"/>
              </a:ext>
            </a:extLst>
          </p:cNvPr>
          <p:cNvSpPr/>
          <p:nvPr/>
        </p:nvSpPr>
        <p:spPr>
          <a:xfrm>
            <a:off x="5750560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1BB94-77FC-E5A1-A050-D0EB8D4562B8}"/>
              </a:ext>
            </a:extLst>
          </p:cNvPr>
          <p:cNvSpPr/>
          <p:nvPr/>
        </p:nvSpPr>
        <p:spPr>
          <a:xfrm>
            <a:off x="6197600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291DB5-B737-3674-270F-50A2A640600B}"/>
              </a:ext>
            </a:extLst>
          </p:cNvPr>
          <p:cNvSpPr/>
          <p:nvPr/>
        </p:nvSpPr>
        <p:spPr>
          <a:xfrm>
            <a:off x="6644640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D757F0-8CDF-8280-4246-2F39D1CDAF9A}"/>
              </a:ext>
            </a:extLst>
          </p:cNvPr>
          <p:cNvSpPr/>
          <p:nvPr/>
        </p:nvSpPr>
        <p:spPr>
          <a:xfrm>
            <a:off x="7091680" y="37287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03363-3A5D-33E2-4442-BE06007E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33D-6B74-49DA-85AE-35FD19FC4B1A}" type="datetime1">
              <a:rPr lang="en-US" smtClean="0"/>
              <a:t>6/8/22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73D5-70B9-2E26-B6DD-7D38F738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D93A-701E-3268-14BE-6B2FA41379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6000" y="1105113"/>
            <a:ext cx="9601200" cy="3317875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partitions in a selection sort.</a:t>
            </a:r>
          </a:p>
          <a:p>
            <a:pPr marL="365760" indent="28575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PARTITION</a:t>
            </a:r>
          </a:p>
          <a:p>
            <a:pPr marL="365760" indent="28575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UNSORTED PARTITION</a:t>
            </a:r>
          </a:p>
          <a:p>
            <a:pPr marL="365760" indent="2857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each iteration we’ll select the smallest item from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Unsorted partition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partition.</a:t>
            </a:r>
            <a:r>
              <a:rPr lang="en-US" b="1" dirty="0"/>
              <a:t>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17C89-C32E-88CF-1DE9-290C82F73759}"/>
              </a:ext>
            </a:extLst>
          </p:cNvPr>
          <p:cNvSpPr/>
          <p:nvPr/>
        </p:nvSpPr>
        <p:spPr>
          <a:xfrm>
            <a:off x="3779534" y="303106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35D022-8D1E-4ED8-9201-43629FA73ACB}"/>
              </a:ext>
            </a:extLst>
          </p:cNvPr>
          <p:cNvSpPr/>
          <p:nvPr/>
        </p:nvSpPr>
        <p:spPr>
          <a:xfrm>
            <a:off x="4226574" y="303106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2DA2BA-443D-E7A7-E852-AD64000A2D47}"/>
              </a:ext>
            </a:extLst>
          </p:cNvPr>
          <p:cNvSpPr/>
          <p:nvPr/>
        </p:nvSpPr>
        <p:spPr>
          <a:xfrm>
            <a:off x="4673614" y="303106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2F5B76-3BA2-40DC-4766-F6AD4883CF4A}"/>
              </a:ext>
            </a:extLst>
          </p:cNvPr>
          <p:cNvCxnSpPr/>
          <p:nvPr/>
        </p:nvCxnSpPr>
        <p:spPr>
          <a:xfrm flipV="1">
            <a:off x="4897134" y="3562776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9A18D-01EE-DF0D-9AA8-2EE31181B0BE}"/>
              </a:ext>
            </a:extLst>
          </p:cNvPr>
          <p:cNvCxnSpPr/>
          <p:nvPr/>
        </p:nvCxnSpPr>
        <p:spPr>
          <a:xfrm flipV="1">
            <a:off x="4897134" y="4077548"/>
            <a:ext cx="0" cy="3454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4F546C-D116-3C44-0957-F7136B5A722C}"/>
              </a:ext>
            </a:extLst>
          </p:cNvPr>
          <p:cNvSpPr/>
          <p:nvPr/>
        </p:nvSpPr>
        <p:spPr>
          <a:xfrm>
            <a:off x="5242574" y="3264750"/>
            <a:ext cx="1036320" cy="1828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Sorted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2B23D1-4ABD-8BD7-4A6B-5798A791EB8A}"/>
              </a:ext>
            </a:extLst>
          </p:cNvPr>
          <p:cNvSpPr/>
          <p:nvPr/>
        </p:nvSpPr>
        <p:spPr>
          <a:xfrm>
            <a:off x="5242573" y="3745656"/>
            <a:ext cx="1706853" cy="1964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minimum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A528E6-4137-E935-4049-E8CCC83111DB}"/>
              </a:ext>
            </a:extLst>
          </p:cNvPr>
          <p:cNvSpPr/>
          <p:nvPr/>
        </p:nvSpPr>
        <p:spPr>
          <a:xfrm>
            <a:off x="5242573" y="4240110"/>
            <a:ext cx="1463015" cy="1828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Item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A4338-4529-0A3D-04D1-965C6AE4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F1A-E54E-4F52-B795-8E48D2A30210}" type="datetime1">
              <a:rPr lang="en-US" smtClean="0"/>
              <a:t>6/8/22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44FA18-A541-2712-E3BD-5F56DF5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4825-641C-CCE9-8A1F-870D482E18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5466" y="883498"/>
            <a:ext cx="9601200" cy="3317875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always set the current minimum to the first number in the unsorted partition.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it is 2 , we progress the length of the array looking for a smaller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7DB1F8-6DFE-9153-F577-5842DEC06CF5}"/>
              </a:ext>
            </a:extLst>
          </p:cNvPr>
          <p:cNvSpPr/>
          <p:nvPr/>
        </p:nvSpPr>
        <p:spPr>
          <a:xfrm>
            <a:off x="1119231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2E028-649D-AFF5-5B3A-1B528D74A000}"/>
              </a:ext>
            </a:extLst>
          </p:cNvPr>
          <p:cNvSpPr/>
          <p:nvPr/>
        </p:nvSpPr>
        <p:spPr>
          <a:xfrm>
            <a:off x="1566271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E5D40-4A40-E802-BFB5-9CB78D6FB6BB}"/>
              </a:ext>
            </a:extLst>
          </p:cNvPr>
          <p:cNvSpPr/>
          <p:nvPr/>
        </p:nvSpPr>
        <p:spPr>
          <a:xfrm>
            <a:off x="2013311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7C1D20-6FA6-8539-0585-74280E749440}"/>
              </a:ext>
            </a:extLst>
          </p:cNvPr>
          <p:cNvSpPr/>
          <p:nvPr/>
        </p:nvSpPr>
        <p:spPr>
          <a:xfrm>
            <a:off x="2460351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A65DE7-9A94-8D28-18C9-E02A9C5639EE}"/>
              </a:ext>
            </a:extLst>
          </p:cNvPr>
          <p:cNvSpPr/>
          <p:nvPr/>
        </p:nvSpPr>
        <p:spPr>
          <a:xfrm>
            <a:off x="2907391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6C4CD-6B15-7DF0-7DB3-4E21143CE983}"/>
              </a:ext>
            </a:extLst>
          </p:cNvPr>
          <p:cNvSpPr/>
          <p:nvPr/>
        </p:nvSpPr>
        <p:spPr>
          <a:xfrm>
            <a:off x="3354431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C876D-7F43-B5A5-892E-ABDAD99FF6B3}"/>
              </a:ext>
            </a:extLst>
          </p:cNvPr>
          <p:cNvSpPr/>
          <p:nvPr/>
        </p:nvSpPr>
        <p:spPr>
          <a:xfrm>
            <a:off x="3801471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F268F3-0DA6-726B-CC0E-1A702CFAC8CA}"/>
              </a:ext>
            </a:extLst>
          </p:cNvPr>
          <p:cNvCxnSpPr/>
          <p:nvPr/>
        </p:nvCxnSpPr>
        <p:spPr>
          <a:xfrm flipV="1">
            <a:off x="1241151" y="2924388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14023E-48EB-75DB-9B08-8638CAC0DDB9}"/>
              </a:ext>
            </a:extLst>
          </p:cNvPr>
          <p:cNvCxnSpPr>
            <a:cxnSpLocks/>
          </p:cNvCxnSpPr>
          <p:nvPr/>
        </p:nvCxnSpPr>
        <p:spPr>
          <a:xfrm flipV="1">
            <a:off x="1413871" y="2924388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7CFFF05-5377-07A5-4C1E-4E9CCBC479A7}"/>
              </a:ext>
            </a:extLst>
          </p:cNvPr>
          <p:cNvSpPr/>
          <p:nvPr/>
        </p:nvSpPr>
        <p:spPr>
          <a:xfrm>
            <a:off x="4476226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6A6AE-B584-7387-DF19-955F96D94177}"/>
              </a:ext>
            </a:extLst>
          </p:cNvPr>
          <p:cNvSpPr/>
          <p:nvPr/>
        </p:nvSpPr>
        <p:spPr>
          <a:xfrm>
            <a:off x="4923266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17659A-4856-61AB-6DF3-E2E814A265E5}"/>
              </a:ext>
            </a:extLst>
          </p:cNvPr>
          <p:cNvSpPr/>
          <p:nvPr/>
        </p:nvSpPr>
        <p:spPr>
          <a:xfrm>
            <a:off x="5370306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054D9C-C432-3F8D-43FB-A2C18F1ECB9B}"/>
              </a:ext>
            </a:extLst>
          </p:cNvPr>
          <p:cNvSpPr/>
          <p:nvPr/>
        </p:nvSpPr>
        <p:spPr>
          <a:xfrm>
            <a:off x="5817346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805E8-147D-16E1-FA93-CA0C36F6156B}"/>
              </a:ext>
            </a:extLst>
          </p:cNvPr>
          <p:cNvSpPr/>
          <p:nvPr/>
        </p:nvSpPr>
        <p:spPr>
          <a:xfrm>
            <a:off x="6264386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9565A7-87B9-E600-04EF-83CC60826247}"/>
              </a:ext>
            </a:extLst>
          </p:cNvPr>
          <p:cNvSpPr/>
          <p:nvPr/>
        </p:nvSpPr>
        <p:spPr>
          <a:xfrm>
            <a:off x="6711426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5AFB07-02F3-2DD9-CDA9-92E1E5580C34}"/>
              </a:ext>
            </a:extLst>
          </p:cNvPr>
          <p:cNvSpPr/>
          <p:nvPr/>
        </p:nvSpPr>
        <p:spPr>
          <a:xfrm>
            <a:off x="7158466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E8B0A8-E24A-CFDB-AB4B-F8E9C54FDEC6}"/>
              </a:ext>
            </a:extLst>
          </p:cNvPr>
          <p:cNvCxnSpPr/>
          <p:nvPr/>
        </p:nvCxnSpPr>
        <p:spPr>
          <a:xfrm flipV="1">
            <a:off x="4598146" y="2924388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2E975E-30D7-9D40-C0A2-0B958BA8A757}"/>
              </a:ext>
            </a:extLst>
          </p:cNvPr>
          <p:cNvCxnSpPr>
            <a:cxnSpLocks/>
          </p:cNvCxnSpPr>
          <p:nvPr/>
        </p:nvCxnSpPr>
        <p:spPr>
          <a:xfrm flipV="1">
            <a:off x="5146786" y="2924388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93F203F-D9A9-B2F3-F34E-F8AED58DC8EF}"/>
              </a:ext>
            </a:extLst>
          </p:cNvPr>
          <p:cNvSpPr/>
          <p:nvPr/>
        </p:nvSpPr>
        <p:spPr>
          <a:xfrm>
            <a:off x="1119231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1A7C5C-1B39-51BA-A7D1-D7F59157B9CE}"/>
              </a:ext>
            </a:extLst>
          </p:cNvPr>
          <p:cNvSpPr/>
          <p:nvPr/>
        </p:nvSpPr>
        <p:spPr>
          <a:xfrm>
            <a:off x="1566271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33BC47-5BE6-56CA-8E8A-2D9FEDB733B5}"/>
              </a:ext>
            </a:extLst>
          </p:cNvPr>
          <p:cNvSpPr/>
          <p:nvPr/>
        </p:nvSpPr>
        <p:spPr>
          <a:xfrm>
            <a:off x="2013311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B645FF-1CDB-1BA2-EF95-D8D4BA388BCD}"/>
              </a:ext>
            </a:extLst>
          </p:cNvPr>
          <p:cNvSpPr/>
          <p:nvPr/>
        </p:nvSpPr>
        <p:spPr>
          <a:xfrm>
            <a:off x="2460351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B1F7D1-5B7B-296C-A382-9BDAFEDADFF8}"/>
              </a:ext>
            </a:extLst>
          </p:cNvPr>
          <p:cNvSpPr/>
          <p:nvPr/>
        </p:nvSpPr>
        <p:spPr>
          <a:xfrm>
            <a:off x="2907391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99DD38-9414-F1BE-488D-9C000FA6FD2E}"/>
              </a:ext>
            </a:extLst>
          </p:cNvPr>
          <p:cNvSpPr/>
          <p:nvPr/>
        </p:nvSpPr>
        <p:spPr>
          <a:xfrm>
            <a:off x="3354431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5DEE4A-C932-12A6-AE2F-F57468B24857}"/>
              </a:ext>
            </a:extLst>
          </p:cNvPr>
          <p:cNvSpPr/>
          <p:nvPr/>
        </p:nvSpPr>
        <p:spPr>
          <a:xfrm>
            <a:off x="3801471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3DF5F1-DE93-7DE3-815E-045CB5AB4006}"/>
              </a:ext>
            </a:extLst>
          </p:cNvPr>
          <p:cNvCxnSpPr/>
          <p:nvPr/>
        </p:nvCxnSpPr>
        <p:spPr>
          <a:xfrm flipV="1">
            <a:off x="1241151" y="3865353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27D0B2-65BC-3DDF-7863-10602331D2A8}"/>
              </a:ext>
            </a:extLst>
          </p:cNvPr>
          <p:cNvCxnSpPr>
            <a:cxnSpLocks/>
          </p:cNvCxnSpPr>
          <p:nvPr/>
        </p:nvCxnSpPr>
        <p:spPr>
          <a:xfrm flipV="1">
            <a:off x="2683871" y="3865353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BD243-AED0-ADD6-7E90-818783238869}"/>
              </a:ext>
            </a:extLst>
          </p:cNvPr>
          <p:cNvSpPr/>
          <p:nvPr/>
        </p:nvSpPr>
        <p:spPr>
          <a:xfrm>
            <a:off x="4476226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D835E0-F3D3-5393-073D-3D77CAAC69FE}"/>
              </a:ext>
            </a:extLst>
          </p:cNvPr>
          <p:cNvSpPr/>
          <p:nvPr/>
        </p:nvSpPr>
        <p:spPr>
          <a:xfrm>
            <a:off x="4923266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33AA9C-32D7-7AA5-F61C-535F7C723C4B}"/>
              </a:ext>
            </a:extLst>
          </p:cNvPr>
          <p:cNvSpPr/>
          <p:nvPr/>
        </p:nvSpPr>
        <p:spPr>
          <a:xfrm>
            <a:off x="5370306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9507D1-6026-78D9-C1B4-C6E7808B6AC2}"/>
              </a:ext>
            </a:extLst>
          </p:cNvPr>
          <p:cNvSpPr/>
          <p:nvPr/>
        </p:nvSpPr>
        <p:spPr>
          <a:xfrm>
            <a:off x="5817346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D2FA52-8313-8E62-6564-7E7CAAF631C7}"/>
              </a:ext>
            </a:extLst>
          </p:cNvPr>
          <p:cNvSpPr/>
          <p:nvPr/>
        </p:nvSpPr>
        <p:spPr>
          <a:xfrm>
            <a:off x="6264386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93BE65-E12A-2A7C-8379-3B48120754DA}"/>
              </a:ext>
            </a:extLst>
          </p:cNvPr>
          <p:cNvSpPr/>
          <p:nvPr/>
        </p:nvSpPr>
        <p:spPr>
          <a:xfrm>
            <a:off x="6711426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36A1EC-258A-AA77-939B-0C787CE0EEA8}"/>
              </a:ext>
            </a:extLst>
          </p:cNvPr>
          <p:cNvSpPr/>
          <p:nvPr/>
        </p:nvSpPr>
        <p:spPr>
          <a:xfrm>
            <a:off x="7158466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155C78-2687-AE7E-9159-DCC471385685}"/>
              </a:ext>
            </a:extLst>
          </p:cNvPr>
          <p:cNvCxnSpPr/>
          <p:nvPr/>
        </p:nvCxnSpPr>
        <p:spPr>
          <a:xfrm flipV="1">
            <a:off x="4598146" y="3865353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7A974D-0AAA-750A-B2CD-2A1602A94D37}"/>
              </a:ext>
            </a:extLst>
          </p:cNvPr>
          <p:cNvCxnSpPr>
            <a:cxnSpLocks/>
          </p:cNvCxnSpPr>
          <p:nvPr/>
        </p:nvCxnSpPr>
        <p:spPr>
          <a:xfrm flipV="1">
            <a:off x="6477746" y="3865353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64F68F6-8364-30D3-7B59-24E6C35554CF}"/>
              </a:ext>
            </a:extLst>
          </p:cNvPr>
          <p:cNvSpPr/>
          <p:nvPr/>
        </p:nvSpPr>
        <p:spPr>
          <a:xfrm>
            <a:off x="7882529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D05BA0-8D08-AA93-2431-BB03B4889D06}"/>
              </a:ext>
            </a:extLst>
          </p:cNvPr>
          <p:cNvSpPr/>
          <p:nvPr/>
        </p:nvSpPr>
        <p:spPr>
          <a:xfrm>
            <a:off x="8329569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3275C8-D478-1228-37E5-46448362E79C}"/>
              </a:ext>
            </a:extLst>
          </p:cNvPr>
          <p:cNvSpPr/>
          <p:nvPr/>
        </p:nvSpPr>
        <p:spPr>
          <a:xfrm>
            <a:off x="8776609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4A1708-B94D-BA84-DC2B-62B0AE2522CB}"/>
              </a:ext>
            </a:extLst>
          </p:cNvPr>
          <p:cNvSpPr/>
          <p:nvPr/>
        </p:nvSpPr>
        <p:spPr>
          <a:xfrm>
            <a:off x="9223649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91E1F7-8C32-17A7-56B1-04C02DA34182}"/>
              </a:ext>
            </a:extLst>
          </p:cNvPr>
          <p:cNvSpPr/>
          <p:nvPr/>
        </p:nvSpPr>
        <p:spPr>
          <a:xfrm>
            <a:off x="9670689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61D4BA-9052-78A6-A245-507435F40770}"/>
              </a:ext>
            </a:extLst>
          </p:cNvPr>
          <p:cNvSpPr/>
          <p:nvPr/>
        </p:nvSpPr>
        <p:spPr>
          <a:xfrm>
            <a:off x="10117729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67854E-A125-7914-A90D-C56B72CF505B}"/>
              </a:ext>
            </a:extLst>
          </p:cNvPr>
          <p:cNvSpPr/>
          <p:nvPr/>
        </p:nvSpPr>
        <p:spPr>
          <a:xfrm>
            <a:off x="10564769" y="2433320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C7D7E8-52DF-3A15-4D3B-43831680F106}"/>
              </a:ext>
            </a:extLst>
          </p:cNvPr>
          <p:cNvCxnSpPr/>
          <p:nvPr/>
        </p:nvCxnSpPr>
        <p:spPr>
          <a:xfrm flipV="1">
            <a:off x="8004449" y="2924388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159702E-F3E8-1F9F-B83B-5CCF668C34C6}"/>
              </a:ext>
            </a:extLst>
          </p:cNvPr>
          <p:cNvCxnSpPr>
            <a:cxnSpLocks/>
          </p:cNvCxnSpPr>
          <p:nvPr/>
        </p:nvCxnSpPr>
        <p:spPr>
          <a:xfrm flipV="1">
            <a:off x="8989969" y="2924388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652325C-5675-FAF0-0F68-C708BE785C04}"/>
              </a:ext>
            </a:extLst>
          </p:cNvPr>
          <p:cNvSpPr/>
          <p:nvPr/>
        </p:nvSpPr>
        <p:spPr>
          <a:xfrm>
            <a:off x="7882529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3E42EE-DD34-413C-E282-7197F540FB98}"/>
              </a:ext>
            </a:extLst>
          </p:cNvPr>
          <p:cNvSpPr/>
          <p:nvPr/>
        </p:nvSpPr>
        <p:spPr>
          <a:xfrm>
            <a:off x="8329569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FFCD81-0FD4-BDFD-F2D7-61F31150EEE7}"/>
              </a:ext>
            </a:extLst>
          </p:cNvPr>
          <p:cNvSpPr/>
          <p:nvPr/>
        </p:nvSpPr>
        <p:spPr>
          <a:xfrm>
            <a:off x="8776609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1169E-9442-6AC4-25C6-38D56E13CF98}"/>
              </a:ext>
            </a:extLst>
          </p:cNvPr>
          <p:cNvSpPr/>
          <p:nvPr/>
        </p:nvSpPr>
        <p:spPr>
          <a:xfrm>
            <a:off x="9223649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E813CA-4607-9EE1-2605-91D59F273A7A}"/>
              </a:ext>
            </a:extLst>
          </p:cNvPr>
          <p:cNvSpPr/>
          <p:nvPr/>
        </p:nvSpPr>
        <p:spPr>
          <a:xfrm>
            <a:off x="9670689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DC1AF8-CC9C-9B8F-7E57-9407A7F131E5}"/>
              </a:ext>
            </a:extLst>
          </p:cNvPr>
          <p:cNvSpPr/>
          <p:nvPr/>
        </p:nvSpPr>
        <p:spPr>
          <a:xfrm>
            <a:off x="10117729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8AC520-0D4E-F86D-2C04-3C827EE30B08}"/>
              </a:ext>
            </a:extLst>
          </p:cNvPr>
          <p:cNvSpPr/>
          <p:nvPr/>
        </p:nvSpPr>
        <p:spPr>
          <a:xfrm>
            <a:off x="10564769" y="337428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59FFBF-12F9-F2AC-6D09-081979B1F448}"/>
              </a:ext>
            </a:extLst>
          </p:cNvPr>
          <p:cNvCxnSpPr/>
          <p:nvPr/>
        </p:nvCxnSpPr>
        <p:spPr>
          <a:xfrm flipV="1">
            <a:off x="8004449" y="3865353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ABF2A9-B801-F943-E303-CD52E91740C7}"/>
              </a:ext>
            </a:extLst>
          </p:cNvPr>
          <p:cNvCxnSpPr>
            <a:cxnSpLocks/>
          </p:cNvCxnSpPr>
          <p:nvPr/>
        </p:nvCxnSpPr>
        <p:spPr>
          <a:xfrm flipV="1">
            <a:off x="10341249" y="3869379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1D62BC9-D1CC-0AE9-D92B-B9304A5A8C50}"/>
              </a:ext>
            </a:extLst>
          </p:cNvPr>
          <p:cNvSpPr/>
          <p:nvPr/>
        </p:nvSpPr>
        <p:spPr>
          <a:xfrm>
            <a:off x="1119231" y="44512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9EE67E-B1B5-7E7E-AEC5-0ACF1F7EBE67}"/>
              </a:ext>
            </a:extLst>
          </p:cNvPr>
          <p:cNvSpPr/>
          <p:nvPr/>
        </p:nvSpPr>
        <p:spPr>
          <a:xfrm>
            <a:off x="1566271" y="44512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E85C65-55B9-E3DA-E82F-DFE60DB3066A}"/>
              </a:ext>
            </a:extLst>
          </p:cNvPr>
          <p:cNvSpPr/>
          <p:nvPr/>
        </p:nvSpPr>
        <p:spPr>
          <a:xfrm>
            <a:off x="2013311" y="44512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D46C698-CF27-18F1-9B66-EA8D1E76D776}"/>
              </a:ext>
            </a:extLst>
          </p:cNvPr>
          <p:cNvSpPr/>
          <p:nvPr/>
        </p:nvSpPr>
        <p:spPr>
          <a:xfrm>
            <a:off x="2460351" y="44512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D88835B-DBB0-1E91-7111-BA23CD7F7AE9}"/>
              </a:ext>
            </a:extLst>
          </p:cNvPr>
          <p:cNvSpPr/>
          <p:nvPr/>
        </p:nvSpPr>
        <p:spPr>
          <a:xfrm>
            <a:off x="2907391" y="44512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1100E1-EB57-829E-7400-0E4EB83D244F}"/>
              </a:ext>
            </a:extLst>
          </p:cNvPr>
          <p:cNvSpPr/>
          <p:nvPr/>
        </p:nvSpPr>
        <p:spPr>
          <a:xfrm>
            <a:off x="3354431" y="44512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B682CD-9727-1997-65F4-2FB0C356435A}"/>
              </a:ext>
            </a:extLst>
          </p:cNvPr>
          <p:cNvSpPr/>
          <p:nvPr/>
        </p:nvSpPr>
        <p:spPr>
          <a:xfrm>
            <a:off x="3801471" y="44512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302A8E6-3C47-6BCD-5DFC-8131AFFAC7A4}"/>
              </a:ext>
            </a:extLst>
          </p:cNvPr>
          <p:cNvCxnSpPr/>
          <p:nvPr/>
        </p:nvCxnSpPr>
        <p:spPr>
          <a:xfrm flipV="1">
            <a:off x="3933551" y="4942314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0611A1-8E0E-215B-AF69-F775B15415D9}"/>
              </a:ext>
            </a:extLst>
          </p:cNvPr>
          <p:cNvCxnSpPr>
            <a:cxnSpLocks/>
          </p:cNvCxnSpPr>
          <p:nvPr/>
        </p:nvCxnSpPr>
        <p:spPr>
          <a:xfrm flipV="1">
            <a:off x="4096111" y="4942314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D99290D-2914-3C2A-0806-5F81DC000508}"/>
              </a:ext>
            </a:extLst>
          </p:cNvPr>
          <p:cNvSpPr/>
          <p:nvPr/>
        </p:nvSpPr>
        <p:spPr>
          <a:xfrm>
            <a:off x="4476226" y="44512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51A1BA3-DA76-C43F-DDC6-172E24AE5FA9}"/>
              </a:ext>
            </a:extLst>
          </p:cNvPr>
          <p:cNvSpPr/>
          <p:nvPr/>
        </p:nvSpPr>
        <p:spPr>
          <a:xfrm>
            <a:off x="4923266" y="44512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D049E28-1091-6085-AFD6-02079399CB73}"/>
              </a:ext>
            </a:extLst>
          </p:cNvPr>
          <p:cNvSpPr/>
          <p:nvPr/>
        </p:nvSpPr>
        <p:spPr>
          <a:xfrm>
            <a:off x="5370306" y="44512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ED74E4-FE3F-2EB9-D266-A0FAD2234D34}"/>
              </a:ext>
            </a:extLst>
          </p:cNvPr>
          <p:cNvSpPr/>
          <p:nvPr/>
        </p:nvSpPr>
        <p:spPr>
          <a:xfrm>
            <a:off x="5817346" y="44512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754A1B-5DC1-C311-09AA-805C895341EE}"/>
              </a:ext>
            </a:extLst>
          </p:cNvPr>
          <p:cNvSpPr/>
          <p:nvPr/>
        </p:nvSpPr>
        <p:spPr>
          <a:xfrm>
            <a:off x="6264386" y="44512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9407D53-4C17-E45E-7093-F91BC5FFC904}"/>
              </a:ext>
            </a:extLst>
          </p:cNvPr>
          <p:cNvSpPr/>
          <p:nvPr/>
        </p:nvSpPr>
        <p:spPr>
          <a:xfrm>
            <a:off x="6711426" y="44512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79DDEE-2613-FA06-E375-C785A35E831A}"/>
              </a:ext>
            </a:extLst>
          </p:cNvPr>
          <p:cNvSpPr/>
          <p:nvPr/>
        </p:nvSpPr>
        <p:spPr>
          <a:xfrm>
            <a:off x="7158466" y="44512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17891AD-0EC9-E367-4A7E-5C3E3D31284D}"/>
              </a:ext>
            </a:extLst>
          </p:cNvPr>
          <p:cNvCxnSpPr>
            <a:cxnSpLocks/>
            <a:stCxn id="78" idx="2"/>
            <a:endCxn id="84" idx="2"/>
          </p:cNvCxnSpPr>
          <p:nvPr/>
        </p:nvCxnSpPr>
        <p:spPr>
          <a:xfrm rot="16200000" flipH="1">
            <a:off x="6040866" y="3526686"/>
            <a:ext cx="12700" cy="268224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A174F8D-B805-28C3-3D87-564BAAC257A4}"/>
              </a:ext>
            </a:extLst>
          </p:cNvPr>
          <p:cNvSpPr/>
          <p:nvPr/>
        </p:nvSpPr>
        <p:spPr>
          <a:xfrm>
            <a:off x="7882531" y="4444895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6AAF3A-C05F-7450-CF8B-428A72173A04}"/>
              </a:ext>
            </a:extLst>
          </p:cNvPr>
          <p:cNvSpPr/>
          <p:nvPr/>
        </p:nvSpPr>
        <p:spPr>
          <a:xfrm>
            <a:off x="8329571" y="444489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91EDA32-030A-6DE7-E032-7B51AD546529}"/>
              </a:ext>
            </a:extLst>
          </p:cNvPr>
          <p:cNvSpPr/>
          <p:nvPr/>
        </p:nvSpPr>
        <p:spPr>
          <a:xfrm>
            <a:off x="8776611" y="444489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2C6195C-9649-E691-ED60-4374D2CAC5D3}"/>
              </a:ext>
            </a:extLst>
          </p:cNvPr>
          <p:cNvSpPr/>
          <p:nvPr/>
        </p:nvSpPr>
        <p:spPr>
          <a:xfrm>
            <a:off x="9223651" y="444489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4A54757-095B-C71A-D27E-A253C04EF4CA}"/>
              </a:ext>
            </a:extLst>
          </p:cNvPr>
          <p:cNvSpPr/>
          <p:nvPr/>
        </p:nvSpPr>
        <p:spPr>
          <a:xfrm>
            <a:off x="9670691" y="444489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8EDBCE-154A-3EA4-DB0F-634C13F8C77E}"/>
              </a:ext>
            </a:extLst>
          </p:cNvPr>
          <p:cNvSpPr/>
          <p:nvPr/>
        </p:nvSpPr>
        <p:spPr>
          <a:xfrm>
            <a:off x="10117731" y="444489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699E381-4580-3892-D7D9-544F2B474C15}"/>
              </a:ext>
            </a:extLst>
          </p:cNvPr>
          <p:cNvSpPr/>
          <p:nvPr/>
        </p:nvSpPr>
        <p:spPr>
          <a:xfrm>
            <a:off x="10564771" y="4444895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10DE8DA-F8B2-B6D8-C06B-C291B5C7EEC5}"/>
              </a:ext>
            </a:extLst>
          </p:cNvPr>
          <p:cNvCxnSpPr/>
          <p:nvPr/>
        </p:nvCxnSpPr>
        <p:spPr>
          <a:xfrm flipV="1">
            <a:off x="10696851" y="4935963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BD09C72-B8FB-3CDD-7EEC-539BB814F2D6}"/>
              </a:ext>
            </a:extLst>
          </p:cNvPr>
          <p:cNvCxnSpPr>
            <a:cxnSpLocks/>
          </p:cNvCxnSpPr>
          <p:nvPr/>
        </p:nvCxnSpPr>
        <p:spPr>
          <a:xfrm flipV="1">
            <a:off x="10859411" y="4935963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52F149E3-2D58-AAB5-2D54-16C81A7C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B778-C79F-49A7-A6E3-739750CACD8C}" type="datetime1">
              <a:rPr lang="en-US" smtClean="0"/>
              <a:t>6/8/22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C19C464-CBF4-5B3A-026A-3F49B324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5795-47EA-4DDA-4830-922C965AF8B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73731" y="842645"/>
            <a:ext cx="9601200" cy="331787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on we set 8 as our current minimum and scan the reminder of the array for a smaller number updating the current minimum as we progress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D09FE-48CC-D5EC-727A-FC9AEEB4E87B}"/>
              </a:ext>
            </a:extLst>
          </p:cNvPr>
          <p:cNvSpPr/>
          <p:nvPr/>
        </p:nvSpPr>
        <p:spPr>
          <a:xfrm>
            <a:off x="1322622" y="2501582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0BEC3-F73D-6584-5644-445799DA1A08}"/>
              </a:ext>
            </a:extLst>
          </p:cNvPr>
          <p:cNvSpPr/>
          <p:nvPr/>
        </p:nvSpPr>
        <p:spPr>
          <a:xfrm>
            <a:off x="1769662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51EC3-12B7-8791-17A4-5D01679798C9}"/>
              </a:ext>
            </a:extLst>
          </p:cNvPr>
          <p:cNvSpPr/>
          <p:nvPr/>
        </p:nvSpPr>
        <p:spPr>
          <a:xfrm>
            <a:off x="2216702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7DF54-BEC7-6AFC-F17A-928F16EA3665}"/>
              </a:ext>
            </a:extLst>
          </p:cNvPr>
          <p:cNvSpPr/>
          <p:nvPr/>
        </p:nvSpPr>
        <p:spPr>
          <a:xfrm>
            <a:off x="2663742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76D665-4F94-4BFF-783D-6E2CD98FC023}"/>
              </a:ext>
            </a:extLst>
          </p:cNvPr>
          <p:cNvSpPr/>
          <p:nvPr/>
        </p:nvSpPr>
        <p:spPr>
          <a:xfrm>
            <a:off x="3110782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CBB551-3267-A1E6-29BE-7CAA65B2433D}"/>
              </a:ext>
            </a:extLst>
          </p:cNvPr>
          <p:cNvSpPr/>
          <p:nvPr/>
        </p:nvSpPr>
        <p:spPr>
          <a:xfrm>
            <a:off x="3557822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22208-ED57-89D1-24CB-AD5E1354477C}"/>
              </a:ext>
            </a:extLst>
          </p:cNvPr>
          <p:cNvSpPr/>
          <p:nvPr/>
        </p:nvSpPr>
        <p:spPr>
          <a:xfrm>
            <a:off x="4004862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4083F2-75EC-D1C8-2E8C-51C82EA30A05}"/>
              </a:ext>
            </a:extLst>
          </p:cNvPr>
          <p:cNvCxnSpPr/>
          <p:nvPr/>
        </p:nvCxnSpPr>
        <p:spPr>
          <a:xfrm flipV="1">
            <a:off x="1932222" y="2918142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45A53A-5D3D-FEB4-6617-C0219CCAA533}"/>
              </a:ext>
            </a:extLst>
          </p:cNvPr>
          <p:cNvCxnSpPr>
            <a:cxnSpLocks/>
          </p:cNvCxnSpPr>
          <p:nvPr/>
        </p:nvCxnSpPr>
        <p:spPr>
          <a:xfrm flipV="1">
            <a:off x="2054142" y="2918142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4FC9BF2-CBC3-9036-5CAB-30CF7BA0EEFE}"/>
              </a:ext>
            </a:extLst>
          </p:cNvPr>
          <p:cNvSpPr/>
          <p:nvPr/>
        </p:nvSpPr>
        <p:spPr>
          <a:xfrm>
            <a:off x="4656731" y="2501582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C8E4C8D-951C-B3BA-0272-0EEC086AD46B}"/>
              </a:ext>
            </a:extLst>
          </p:cNvPr>
          <p:cNvSpPr/>
          <p:nvPr/>
        </p:nvSpPr>
        <p:spPr>
          <a:xfrm>
            <a:off x="5103771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6FD57BE-CC67-DB2E-884B-783C0EBB5A38}"/>
              </a:ext>
            </a:extLst>
          </p:cNvPr>
          <p:cNvSpPr/>
          <p:nvPr/>
        </p:nvSpPr>
        <p:spPr>
          <a:xfrm>
            <a:off x="5550811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452737B-EE2D-406A-A709-39C3E17A6156}"/>
              </a:ext>
            </a:extLst>
          </p:cNvPr>
          <p:cNvSpPr/>
          <p:nvPr/>
        </p:nvSpPr>
        <p:spPr>
          <a:xfrm>
            <a:off x="5997851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744FF55-47E4-A985-1513-BB1968281481}"/>
              </a:ext>
            </a:extLst>
          </p:cNvPr>
          <p:cNvSpPr/>
          <p:nvPr/>
        </p:nvSpPr>
        <p:spPr>
          <a:xfrm>
            <a:off x="6444891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D76094A-7895-DDB7-7C75-A1BC1E691C9C}"/>
              </a:ext>
            </a:extLst>
          </p:cNvPr>
          <p:cNvSpPr/>
          <p:nvPr/>
        </p:nvSpPr>
        <p:spPr>
          <a:xfrm>
            <a:off x="6891931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154B158-D7BE-14CF-56A8-C1150015F26D}"/>
              </a:ext>
            </a:extLst>
          </p:cNvPr>
          <p:cNvSpPr/>
          <p:nvPr/>
        </p:nvSpPr>
        <p:spPr>
          <a:xfrm>
            <a:off x="7338971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ACF055F-B58E-4140-8D66-35AFDBA3121A}"/>
              </a:ext>
            </a:extLst>
          </p:cNvPr>
          <p:cNvCxnSpPr/>
          <p:nvPr/>
        </p:nvCxnSpPr>
        <p:spPr>
          <a:xfrm flipV="1">
            <a:off x="5327291" y="2918142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83A1BAA-2D4E-EF68-84EE-B5FC0C662DDD}"/>
              </a:ext>
            </a:extLst>
          </p:cNvPr>
          <p:cNvCxnSpPr>
            <a:cxnSpLocks/>
          </p:cNvCxnSpPr>
          <p:nvPr/>
        </p:nvCxnSpPr>
        <p:spPr>
          <a:xfrm flipV="1">
            <a:off x="5774331" y="2918142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8FB4618-0616-EB63-D895-5083838CCC33}"/>
              </a:ext>
            </a:extLst>
          </p:cNvPr>
          <p:cNvSpPr/>
          <p:nvPr/>
        </p:nvSpPr>
        <p:spPr>
          <a:xfrm>
            <a:off x="7990840" y="2501582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F615F57-BF7E-C1F0-A8B3-BD5538746F2E}"/>
              </a:ext>
            </a:extLst>
          </p:cNvPr>
          <p:cNvSpPr/>
          <p:nvPr/>
        </p:nvSpPr>
        <p:spPr>
          <a:xfrm>
            <a:off x="8437880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0513C3-E316-94E9-4E1C-6028AD109A63}"/>
              </a:ext>
            </a:extLst>
          </p:cNvPr>
          <p:cNvSpPr/>
          <p:nvPr/>
        </p:nvSpPr>
        <p:spPr>
          <a:xfrm>
            <a:off x="8884920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53FA1FA-0BF0-333F-158D-D57FB3DB0CAF}"/>
              </a:ext>
            </a:extLst>
          </p:cNvPr>
          <p:cNvSpPr/>
          <p:nvPr/>
        </p:nvSpPr>
        <p:spPr>
          <a:xfrm>
            <a:off x="9331960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1C4BE2-26AC-58AC-6D6C-4F701F221539}"/>
              </a:ext>
            </a:extLst>
          </p:cNvPr>
          <p:cNvSpPr/>
          <p:nvPr/>
        </p:nvSpPr>
        <p:spPr>
          <a:xfrm>
            <a:off x="9779000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0F97868-57B6-7BC8-506D-F3C9318F7223}"/>
              </a:ext>
            </a:extLst>
          </p:cNvPr>
          <p:cNvSpPr/>
          <p:nvPr/>
        </p:nvSpPr>
        <p:spPr>
          <a:xfrm>
            <a:off x="10226040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71681E2-3A7A-3E0D-9DD4-E060383A3D2D}"/>
              </a:ext>
            </a:extLst>
          </p:cNvPr>
          <p:cNvSpPr/>
          <p:nvPr/>
        </p:nvSpPr>
        <p:spPr>
          <a:xfrm>
            <a:off x="10673080" y="2501582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CF92FF0-BBC0-0AAC-CA56-6913A01DB227}"/>
              </a:ext>
            </a:extLst>
          </p:cNvPr>
          <p:cNvCxnSpPr/>
          <p:nvPr/>
        </p:nvCxnSpPr>
        <p:spPr>
          <a:xfrm flipV="1">
            <a:off x="9027160" y="2918142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6DC7A36-7DC0-98F6-2CE8-27EC0C0CB252}"/>
              </a:ext>
            </a:extLst>
          </p:cNvPr>
          <p:cNvCxnSpPr>
            <a:cxnSpLocks/>
          </p:cNvCxnSpPr>
          <p:nvPr/>
        </p:nvCxnSpPr>
        <p:spPr>
          <a:xfrm flipV="1">
            <a:off x="9159240" y="2918142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03EE2AB-6DED-E190-2EE3-000B1E5D468F}"/>
              </a:ext>
            </a:extLst>
          </p:cNvPr>
          <p:cNvSpPr/>
          <p:nvPr/>
        </p:nvSpPr>
        <p:spPr>
          <a:xfrm>
            <a:off x="1322622" y="338211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8F669CF-17D7-271C-1034-11B4F6614D6F}"/>
              </a:ext>
            </a:extLst>
          </p:cNvPr>
          <p:cNvSpPr/>
          <p:nvPr/>
        </p:nvSpPr>
        <p:spPr>
          <a:xfrm>
            <a:off x="1769662" y="338211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22C5EC6-7F9D-6157-1678-8EE2DF25DD08}"/>
              </a:ext>
            </a:extLst>
          </p:cNvPr>
          <p:cNvSpPr/>
          <p:nvPr/>
        </p:nvSpPr>
        <p:spPr>
          <a:xfrm>
            <a:off x="2216702" y="338211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25F6B69-F6A8-9551-4ED4-F621CEA373FF}"/>
              </a:ext>
            </a:extLst>
          </p:cNvPr>
          <p:cNvSpPr/>
          <p:nvPr/>
        </p:nvSpPr>
        <p:spPr>
          <a:xfrm>
            <a:off x="2663742" y="338211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3441DF5-8931-CACF-5847-132C7650F034}"/>
              </a:ext>
            </a:extLst>
          </p:cNvPr>
          <p:cNvSpPr/>
          <p:nvPr/>
        </p:nvSpPr>
        <p:spPr>
          <a:xfrm>
            <a:off x="3110782" y="338211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CFA9137-501D-4268-D8A4-5408619F4E61}"/>
              </a:ext>
            </a:extLst>
          </p:cNvPr>
          <p:cNvSpPr/>
          <p:nvPr/>
        </p:nvSpPr>
        <p:spPr>
          <a:xfrm>
            <a:off x="3557822" y="338211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07C8D95-3D6D-2790-B64B-CC45E8D74F0E}"/>
              </a:ext>
            </a:extLst>
          </p:cNvPr>
          <p:cNvSpPr/>
          <p:nvPr/>
        </p:nvSpPr>
        <p:spPr>
          <a:xfrm>
            <a:off x="4004862" y="338211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02B34F1-CF74-3C56-5037-F7524F688C04}"/>
              </a:ext>
            </a:extLst>
          </p:cNvPr>
          <p:cNvCxnSpPr/>
          <p:nvPr/>
        </p:nvCxnSpPr>
        <p:spPr>
          <a:xfrm flipV="1">
            <a:off x="2419902" y="3798678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4156FD1-E598-C646-9F8C-7F0ABFEBCFEC}"/>
              </a:ext>
            </a:extLst>
          </p:cNvPr>
          <p:cNvCxnSpPr>
            <a:cxnSpLocks/>
          </p:cNvCxnSpPr>
          <p:nvPr/>
        </p:nvCxnSpPr>
        <p:spPr>
          <a:xfrm flipV="1">
            <a:off x="2866942" y="3798678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A15F19E-2197-8579-3482-64073A7C5002}"/>
              </a:ext>
            </a:extLst>
          </p:cNvPr>
          <p:cNvSpPr/>
          <p:nvPr/>
        </p:nvSpPr>
        <p:spPr>
          <a:xfrm>
            <a:off x="4656731" y="3382118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45419F2-8BAF-3268-FC8F-8916CF738FD0}"/>
              </a:ext>
            </a:extLst>
          </p:cNvPr>
          <p:cNvSpPr/>
          <p:nvPr/>
        </p:nvSpPr>
        <p:spPr>
          <a:xfrm>
            <a:off x="5103771" y="338211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6B450D7-9145-E1F8-A542-79F62C9C424D}"/>
              </a:ext>
            </a:extLst>
          </p:cNvPr>
          <p:cNvSpPr/>
          <p:nvPr/>
        </p:nvSpPr>
        <p:spPr>
          <a:xfrm>
            <a:off x="5550811" y="338211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2A744F9-21F5-6517-7999-F6E1904FFE43}"/>
              </a:ext>
            </a:extLst>
          </p:cNvPr>
          <p:cNvSpPr/>
          <p:nvPr/>
        </p:nvSpPr>
        <p:spPr>
          <a:xfrm>
            <a:off x="5997851" y="338211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8B26C0-BBAA-6A4D-F408-1E5EC69127F3}"/>
              </a:ext>
            </a:extLst>
          </p:cNvPr>
          <p:cNvSpPr/>
          <p:nvPr/>
        </p:nvSpPr>
        <p:spPr>
          <a:xfrm>
            <a:off x="6444891" y="338211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64D3513-158D-3F3F-1CFD-82C1F5E48766}"/>
              </a:ext>
            </a:extLst>
          </p:cNvPr>
          <p:cNvSpPr/>
          <p:nvPr/>
        </p:nvSpPr>
        <p:spPr>
          <a:xfrm>
            <a:off x="6891931" y="338211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2C8DCFD-CA51-AEC2-0729-1001DD784005}"/>
              </a:ext>
            </a:extLst>
          </p:cNvPr>
          <p:cNvSpPr/>
          <p:nvPr/>
        </p:nvSpPr>
        <p:spPr>
          <a:xfrm>
            <a:off x="7338971" y="3382118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041430C-C497-3450-CBDB-07A16DCCEFD6}"/>
              </a:ext>
            </a:extLst>
          </p:cNvPr>
          <p:cNvCxnSpPr/>
          <p:nvPr/>
        </p:nvCxnSpPr>
        <p:spPr>
          <a:xfrm flipV="1">
            <a:off x="6160411" y="3798678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DDE9182-7B9A-7C81-F7C8-C7571BE98187}"/>
              </a:ext>
            </a:extLst>
          </p:cNvPr>
          <p:cNvCxnSpPr>
            <a:cxnSpLocks/>
          </p:cNvCxnSpPr>
          <p:nvPr/>
        </p:nvCxnSpPr>
        <p:spPr>
          <a:xfrm flipV="1">
            <a:off x="6302651" y="3786823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7366ABF-7D4A-7DB6-3666-655F0E0AC67E}"/>
              </a:ext>
            </a:extLst>
          </p:cNvPr>
          <p:cNvSpPr/>
          <p:nvPr/>
        </p:nvSpPr>
        <p:spPr>
          <a:xfrm>
            <a:off x="7990840" y="3370263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2D58F74-19EA-9C49-627B-D5A27C3FC3CD}"/>
              </a:ext>
            </a:extLst>
          </p:cNvPr>
          <p:cNvSpPr/>
          <p:nvPr/>
        </p:nvSpPr>
        <p:spPr>
          <a:xfrm>
            <a:off x="8437880" y="3370263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88D877B-6593-9CDA-4531-A48F5102FF18}"/>
              </a:ext>
            </a:extLst>
          </p:cNvPr>
          <p:cNvSpPr/>
          <p:nvPr/>
        </p:nvSpPr>
        <p:spPr>
          <a:xfrm>
            <a:off x="8884920" y="3370263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A8824C0-9635-E311-BC30-49D26E1931B6}"/>
              </a:ext>
            </a:extLst>
          </p:cNvPr>
          <p:cNvSpPr/>
          <p:nvPr/>
        </p:nvSpPr>
        <p:spPr>
          <a:xfrm>
            <a:off x="9331960" y="3370263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2A0C7F2-0A9C-4161-1C1E-52FE72C1955E}"/>
              </a:ext>
            </a:extLst>
          </p:cNvPr>
          <p:cNvSpPr/>
          <p:nvPr/>
        </p:nvSpPr>
        <p:spPr>
          <a:xfrm>
            <a:off x="9779000" y="3370263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7D61F30-B250-7B0F-B6E9-64261AB08670}"/>
              </a:ext>
            </a:extLst>
          </p:cNvPr>
          <p:cNvSpPr/>
          <p:nvPr/>
        </p:nvSpPr>
        <p:spPr>
          <a:xfrm>
            <a:off x="10226040" y="3370263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920918-77BC-D987-A6C6-F2573E8D9812}"/>
              </a:ext>
            </a:extLst>
          </p:cNvPr>
          <p:cNvSpPr/>
          <p:nvPr/>
        </p:nvSpPr>
        <p:spPr>
          <a:xfrm>
            <a:off x="10673080" y="3370263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35218A4-5799-70DA-D4B0-E7332CC5D7B8}"/>
              </a:ext>
            </a:extLst>
          </p:cNvPr>
          <p:cNvCxnSpPr/>
          <p:nvPr/>
        </p:nvCxnSpPr>
        <p:spPr>
          <a:xfrm flipV="1">
            <a:off x="9545320" y="3798678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2B0CCAE-7FF4-A335-CCA8-7AB68978355C}"/>
              </a:ext>
            </a:extLst>
          </p:cNvPr>
          <p:cNvCxnSpPr>
            <a:cxnSpLocks/>
          </p:cNvCxnSpPr>
          <p:nvPr/>
        </p:nvCxnSpPr>
        <p:spPr>
          <a:xfrm flipV="1">
            <a:off x="9992360" y="3786823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85C97D5-C09B-3384-C5C8-E25879028024}"/>
              </a:ext>
            </a:extLst>
          </p:cNvPr>
          <p:cNvSpPr/>
          <p:nvPr/>
        </p:nvSpPr>
        <p:spPr>
          <a:xfrm>
            <a:off x="1322622" y="4188146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F8E0F8-7EB3-CED3-FB31-D522C27DC075}"/>
              </a:ext>
            </a:extLst>
          </p:cNvPr>
          <p:cNvSpPr/>
          <p:nvPr/>
        </p:nvSpPr>
        <p:spPr>
          <a:xfrm>
            <a:off x="1769662" y="41881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42F82A0-632C-00A7-14DA-AF80040771C1}"/>
              </a:ext>
            </a:extLst>
          </p:cNvPr>
          <p:cNvSpPr/>
          <p:nvPr/>
        </p:nvSpPr>
        <p:spPr>
          <a:xfrm>
            <a:off x="2216702" y="41881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BE5D216-3226-ADC8-B730-51A5AE42317A}"/>
              </a:ext>
            </a:extLst>
          </p:cNvPr>
          <p:cNvSpPr/>
          <p:nvPr/>
        </p:nvSpPr>
        <p:spPr>
          <a:xfrm>
            <a:off x="2663742" y="41881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B1F2EA7-567B-F49F-5BA4-749FF0F42414}"/>
              </a:ext>
            </a:extLst>
          </p:cNvPr>
          <p:cNvSpPr/>
          <p:nvPr/>
        </p:nvSpPr>
        <p:spPr>
          <a:xfrm>
            <a:off x="3110782" y="41881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84ED45B-AA5C-760F-B9D6-8176E3A03CBA}"/>
              </a:ext>
            </a:extLst>
          </p:cNvPr>
          <p:cNvSpPr/>
          <p:nvPr/>
        </p:nvSpPr>
        <p:spPr>
          <a:xfrm>
            <a:off x="3557822" y="41881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A01AB66-63BF-7DD2-4EF6-1A403B860A15}"/>
              </a:ext>
            </a:extLst>
          </p:cNvPr>
          <p:cNvSpPr/>
          <p:nvPr/>
        </p:nvSpPr>
        <p:spPr>
          <a:xfrm>
            <a:off x="4004862" y="41881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70A8DE1-D9D6-ACBA-1641-600304DD13EF}"/>
              </a:ext>
            </a:extLst>
          </p:cNvPr>
          <p:cNvCxnSpPr/>
          <p:nvPr/>
        </p:nvCxnSpPr>
        <p:spPr>
          <a:xfrm flipV="1">
            <a:off x="2866942" y="4604706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CD291B4-D8B8-6CA5-08C5-49BEB0BE1316}"/>
              </a:ext>
            </a:extLst>
          </p:cNvPr>
          <p:cNvCxnSpPr>
            <a:cxnSpLocks/>
          </p:cNvCxnSpPr>
          <p:nvPr/>
        </p:nvCxnSpPr>
        <p:spPr>
          <a:xfrm flipV="1">
            <a:off x="3791502" y="4604706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C1AAF6E-6AA6-7DC1-D7CB-16C2429ED743}"/>
              </a:ext>
            </a:extLst>
          </p:cNvPr>
          <p:cNvSpPr/>
          <p:nvPr/>
        </p:nvSpPr>
        <p:spPr>
          <a:xfrm>
            <a:off x="4656731" y="4188146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619F05D-CC5A-F4F3-84E6-CABA7782191B}"/>
              </a:ext>
            </a:extLst>
          </p:cNvPr>
          <p:cNvSpPr/>
          <p:nvPr/>
        </p:nvSpPr>
        <p:spPr>
          <a:xfrm>
            <a:off x="5103771" y="41881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02ABA6-D868-EEA7-047B-1971159E85F8}"/>
              </a:ext>
            </a:extLst>
          </p:cNvPr>
          <p:cNvSpPr/>
          <p:nvPr/>
        </p:nvSpPr>
        <p:spPr>
          <a:xfrm>
            <a:off x="5550811" y="41881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8D2663C-24CB-F3C6-CEF2-AD1A57F4B175}"/>
              </a:ext>
            </a:extLst>
          </p:cNvPr>
          <p:cNvSpPr/>
          <p:nvPr/>
        </p:nvSpPr>
        <p:spPr>
          <a:xfrm>
            <a:off x="5997851" y="41881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D964DFD-F4A6-5131-A0D2-B20E204B92C7}"/>
              </a:ext>
            </a:extLst>
          </p:cNvPr>
          <p:cNvSpPr/>
          <p:nvPr/>
        </p:nvSpPr>
        <p:spPr>
          <a:xfrm>
            <a:off x="6444891" y="41881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3725E6-DFC2-0EA5-A69F-A1F8926CF12A}"/>
              </a:ext>
            </a:extLst>
          </p:cNvPr>
          <p:cNvSpPr/>
          <p:nvPr/>
        </p:nvSpPr>
        <p:spPr>
          <a:xfrm>
            <a:off x="6891931" y="41881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D696342-DC8E-8052-2DEE-2E901BD8CF18}"/>
              </a:ext>
            </a:extLst>
          </p:cNvPr>
          <p:cNvSpPr/>
          <p:nvPr/>
        </p:nvSpPr>
        <p:spPr>
          <a:xfrm>
            <a:off x="7338971" y="4188146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364BABA-E6B4-15E9-3A41-2F53386EA6E7}"/>
              </a:ext>
            </a:extLst>
          </p:cNvPr>
          <p:cNvCxnSpPr/>
          <p:nvPr/>
        </p:nvCxnSpPr>
        <p:spPr>
          <a:xfrm flipV="1">
            <a:off x="6180731" y="4604706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2C03527-DA23-E88E-C2A2-84FA046AF39C}"/>
              </a:ext>
            </a:extLst>
          </p:cNvPr>
          <p:cNvCxnSpPr>
            <a:cxnSpLocks/>
          </p:cNvCxnSpPr>
          <p:nvPr/>
        </p:nvCxnSpPr>
        <p:spPr>
          <a:xfrm flipV="1">
            <a:off x="7552331" y="4604706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BD223A6-C7AA-C9C4-FBDA-742AB054D36D}"/>
              </a:ext>
            </a:extLst>
          </p:cNvPr>
          <p:cNvSpPr/>
          <p:nvPr/>
        </p:nvSpPr>
        <p:spPr>
          <a:xfrm>
            <a:off x="7990840" y="4208467"/>
            <a:ext cx="447040" cy="41656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7932A25-1806-E7E1-58A0-49C0009244C9}"/>
              </a:ext>
            </a:extLst>
          </p:cNvPr>
          <p:cNvSpPr/>
          <p:nvPr/>
        </p:nvSpPr>
        <p:spPr>
          <a:xfrm>
            <a:off x="8437880" y="4208467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CF7C092-8F97-E64A-F5C7-0EF6B000083A}"/>
              </a:ext>
            </a:extLst>
          </p:cNvPr>
          <p:cNvSpPr/>
          <p:nvPr/>
        </p:nvSpPr>
        <p:spPr>
          <a:xfrm>
            <a:off x="8884920" y="4208467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BAF816D-4F3D-D7AF-1B2F-25DF588580F6}"/>
              </a:ext>
            </a:extLst>
          </p:cNvPr>
          <p:cNvSpPr/>
          <p:nvPr/>
        </p:nvSpPr>
        <p:spPr>
          <a:xfrm>
            <a:off x="9331960" y="4208467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9A4D3E6-FE0E-0921-26E9-CCBE1C21D9A7}"/>
              </a:ext>
            </a:extLst>
          </p:cNvPr>
          <p:cNvSpPr/>
          <p:nvPr/>
        </p:nvSpPr>
        <p:spPr>
          <a:xfrm>
            <a:off x="9779000" y="4208467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29F5B44-FF2C-76A5-5C34-1B6B2BA161C7}"/>
              </a:ext>
            </a:extLst>
          </p:cNvPr>
          <p:cNvSpPr/>
          <p:nvPr/>
        </p:nvSpPr>
        <p:spPr>
          <a:xfrm>
            <a:off x="10226040" y="4208467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AFDABA2-9AB7-5A9E-4A3B-25E3710616AC}"/>
              </a:ext>
            </a:extLst>
          </p:cNvPr>
          <p:cNvSpPr/>
          <p:nvPr/>
        </p:nvSpPr>
        <p:spPr>
          <a:xfrm>
            <a:off x="10673080" y="4208467"/>
            <a:ext cx="447040" cy="416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B2ADB95-B80E-7022-379E-E52AE47FB2EC}"/>
              </a:ext>
            </a:extLst>
          </p:cNvPr>
          <p:cNvCxnSpPr/>
          <p:nvPr/>
        </p:nvCxnSpPr>
        <p:spPr>
          <a:xfrm flipV="1">
            <a:off x="10798448" y="4625027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F1C057A-BD56-72D2-7499-1E73C601BB3C}"/>
              </a:ext>
            </a:extLst>
          </p:cNvPr>
          <p:cNvCxnSpPr>
            <a:cxnSpLocks/>
          </p:cNvCxnSpPr>
          <p:nvPr/>
        </p:nvCxnSpPr>
        <p:spPr>
          <a:xfrm flipV="1">
            <a:off x="10886440" y="4625027"/>
            <a:ext cx="0" cy="314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31EF4EB-652D-00B1-7F2C-F4A022BB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7345-B5EC-4892-855B-A80AFD685D44}" type="datetime1">
              <a:rPr lang="en-US" smtClean="0"/>
              <a:t>6/8/22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60B0BB9-095D-2FB5-B894-9588D30C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0CC9-B9F6-796D-937D-A3A4F4CF81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92480" y="881063"/>
            <a:ext cx="9601200" cy="331787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we find 2 and swap it with 8 and move it into our sorted partition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EBA8A8-5866-87FF-55FD-B8E9CFDAEE73}"/>
              </a:ext>
            </a:extLst>
          </p:cNvPr>
          <p:cNvSpPr/>
          <p:nvPr/>
        </p:nvSpPr>
        <p:spPr>
          <a:xfrm>
            <a:off x="2072640" y="2235200"/>
            <a:ext cx="508000" cy="40132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99DA4-F85E-14F5-FAB9-03C339944627}"/>
              </a:ext>
            </a:extLst>
          </p:cNvPr>
          <p:cNvSpPr/>
          <p:nvPr/>
        </p:nvSpPr>
        <p:spPr>
          <a:xfrm>
            <a:off x="2519680" y="2235200"/>
            <a:ext cx="508000" cy="401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E0568-5D8B-108C-53C3-22486B08BC92}"/>
              </a:ext>
            </a:extLst>
          </p:cNvPr>
          <p:cNvSpPr/>
          <p:nvPr/>
        </p:nvSpPr>
        <p:spPr>
          <a:xfrm>
            <a:off x="2966720" y="2235200"/>
            <a:ext cx="508000" cy="401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15B387-F45B-D229-670B-2399752FDA08}"/>
              </a:ext>
            </a:extLst>
          </p:cNvPr>
          <p:cNvSpPr/>
          <p:nvPr/>
        </p:nvSpPr>
        <p:spPr>
          <a:xfrm>
            <a:off x="3413760" y="2235200"/>
            <a:ext cx="508000" cy="401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526F5-B4D7-A938-448F-BCE78BD8B28A}"/>
              </a:ext>
            </a:extLst>
          </p:cNvPr>
          <p:cNvSpPr/>
          <p:nvPr/>
        </p:nvSpPr>
        <p:spPr>
          <a:xfrm>
            <a:off x="3860800" y="2235200"/>
            <a:ext cx="508000" cy="401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A6DAB6-D425-B04A-435D-F8891672045D}"/>
              </a:ext>
            </a:extLst>
          </p:cNvPr>
          <p:cNvSpPr/>
          <p:nvPr/>
        </p:nvSpPr>
        <p:spPr>
          <a:xfrm>
            <a:off x="4307840" y="2235200"/>
            <a:ext cx="508000" cy="401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909371-EB29-F2B6-CC98-88E6AC3A0C85}"/>
              </a:ext>
            </a:extLst>
          </p:cNvPr>
          <p:cNvSpPr/>
          <p:nvPr/>
        </p:nvSpPr>
        <p:spPr>
          <a:xfrm>
            <a:off x="4754880" y="2235200"/>
            <a:ext cx="508000" cy="401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1D11C6-6A26-1692-0271-2C61E4D99BEE}"/>
              </a:ext>
            </a:extLst>
          </p:cNvPr>
          <p:cNvSpPr/>
          <p:nvPr/>
        </p:nvSpPr>
        <p:spPr>
          <a:xfrm>
            <a:off x="6461760" y="2235200"/>
            <a:ext cx="508000" cy="40132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57CB35-8D02-3220-7C5B-0055F1C4E71C}"/>
              </a:ext>
            </a:extLst>
          </p:cNvPr>
          <p:cNvSpPr/>
          <p:nvPr/>
        </p:nvSpPr>
        <p:spPr>
          <a:xfrm>
            <a:off x="6908800" y="2235200"/>
            <a:ext cx="508000" cy="40132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2FF043-2126-AF93-C678-2643213D87DA}"/>
              </a:ext>
            </a:extLst>
          </p:cNvPr>
          <p:cNvSpPr/>
          <p:nvPr/>
        </p:nvSpPr>
        <p:spPr>
          <a:xfrm>
            <a:off x="7355840" y="2235200"/>
            <a:ext cx="508000" cy="401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3A37ED-7320-1818-664B-9D61A953317F}"/>
              </a:ext>
            </a:extLst>
          </p:cNvPr>
          <p:cNvSpPr/>
          <p:nvPr/>
        </p:nvSpPr>
        <p:spPr>
          <a:xfrm>
            <a:off x="7802880" y="2235200"/>
            <a:ext cx="508000" cy="401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3A09FE-7DD9-348D-8927-B45E24BB34BF}"/>
              </a:ext>
            </a:extLst>
          </p:cNvPr>
          <p:cNvSpPr/>
          <p:nvPr/>
        </p:nvSpPr>
        <p:spPr>
          <a:xfrm>
            <a:off x="8249920" y="2235200"/>
            <a:ext cx="508000" cy="401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57A5E-BE3B-A578-ADC6-1333C6418C09}"/>
              </a:ext>
            </a:extLst>
          </p:cNvPr>
          <p:cNvSpPr/>
          <p:nvPr/>
        </p:nvSpPr>
        <p:spPr>
          <a:xfrm>
            <a:off x="8696960" y="2235200"/>
            <a:ext cx="508000" cy="401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620B7E-ED91-A3CB-D264-827B3138C11B}"/>
              </a:ext>
            </a:extLst>
          </p:cNvPr>
          <p:cNvSpPr/>
          <p:nvPr/>
        </p:nvSpPr>
        <p:spPr>
          <a:xfrm>
            <a:off x="9144000" y="2235200"/>
            <a:ext cx="508000" cy="401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FBDB496-29D0-AB7A-431D-014FEBF9EC55}"/>
              </a:ext>
            </a:extLst>
          </p:cNvPr>
          <p:cNvCxnSpPr>
            <a:cxnSpLocks/>
            <a:stCxn id="5" idx="2"/>
            <a:endCxn id="10" idx="2"/>
          </p:cNvCxnSpPr>
          <p:nvPr/>
        </p:nvCxnSpPr>
        <p:spPr>
          <a:xfrm rot="16200000" flipH="1">
            <a:off x="3891280" y="1518920"/>
            <a:ext cx="12700" cy="22352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5EBDA5D-B399-0BEC-8943-FB0C6F83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733-DBB9-482F-B8A3-5CB79CD86803}" type="datetime1">
              <a:rPr lang="en-US" smtClean="0"/>
              <a:t>6/8/22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E0A23D-31CC-5313-8B48-529B1AD8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7371-B22A-4A8A-A5CF-B66CB94DEE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1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3|5.8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178</TotalTime>
  <Words>1066</Words>
  <Application>Microsoft Macintosh PowerPoint</Application>
  <PresentationFormat>Widescreen</PresentationFormat>
  <Paragraphs>617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Garamond</vt:lpstr>
      <vt:lpstr>Times New Roman</vt:lpstr>
      <vt:lpstr>Organic</vt:lpstr>
      <vt:lpstr>Group 01 – Presentation -1</vt:lpstr>
      <vt:lpstr>Agenda</vt:lpstr>
      <vt:lpstr>Selection Sort</vt:lpstr>
      <vt:lpstr>Selection Sort</vt:lpstr>
      <vt:lpstr>Selection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Sort</vt:lpstr>
      <vt:lpstr>Recursive</vt:lpstr>
      <vt:lpstr>Merge</vt:lpstr>
      <vt:lpstr>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PQ(Priority Queue) </vt:lpstr>
      <vt:lpstr>Constructors</vt:lpstr>
      <vt:lpstr>Methods</vt:lpstr>
      <vt:lpstr>Max Priority Queue </vt:lpstr>
      <vt:lpstr>MaxPQ Representations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</dc:title>
  <dc:creator>Chillara, Saikrishna</dc:creator>
  <cp:lastModifiedBy>Carter, Brittney</cp:lastModifiedBy>
  <cp:revision>18</cp:revision>
  <dcterms:created xsi:type="dcterms:W3CDTF">2022-06-04T07:52:49Z</dcterms:created>
  <dcterms:modified xsi:type="dcterms:W3CDTF">2022-06-09T03:29:12Z</dcterms:modified>
</cp:coreProperties>
</file>