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3D5CB-A2AC-9CDA-3246-A0978CF95F73}" v="62" dt="2023-09-15T07:51:17.880"/>
    <p1510:client id="{D4277AF3-17FB-5643-B8E0-AD6F54F16992}" v="585" dt="2023-09-15T07:32:21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FF87649-CB7C-36D0-D880-FD0DF28669D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822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0F59233-147E-3D2B-659A-66E53AD3191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8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0330F74-3853-3CEE-24E1-FC21B7B217D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D823369-854B-E66D-7167-11558307E5A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8ECE749-F99B-7847-3C5D-902D99612BA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4BF8F33-591F-7486-1F73-BC5DBDE5EF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22ADFF1F-BA66-471E-A95A-8358FDF44836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83DD84E-09F7-5086-805D-BA49FF227D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DF2E36-66E8-4723-8D66-498CA8354FE0}" type="slidenum">
              <a:rPr lang="fr-FR" altLang="en-US"/>
              <a:pPr/>
              <a:t>1</a:t>
            </a:fld>
            <a:endParaRPr lang="fr-FR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060D8D38-F0C6-E556-00E1-8D56DBA8D0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F76722F-B649-8DE1-A4BB-F45D33AFBE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AF70345-38FF-54E9-B142-BE0B4192CE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A64A2C-3190-4D5D-9AE3-83C8DE2A7952}" type="slidenum">
              <a:rPr lang="fr-FR" altLang="en-US"/>
              <a:pPr/>
              <a:t>11</a:t>
            </a:fld>
            <a:endParaRPr lang="fr-FR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020EAB1E-E763-B2E9-98B3-F8CF909562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4C6D04D-B25F-1318-DDD5-E0041BDD62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7882751-39FD-B4C2-8E00-DA25F693FB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76513C-1C4D-450D-9988-562213D0CC05}" type="slidenum">
              <a:rPr lang="fr-FR" altLang="en-US"/>
              <a:pPr/>
              <a:t>12</a:t>
            </a:fld>
            <a:endParaRPr lang="fr-FR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BEAF4F8C-4FE3-74C1-9647-C45BA71B63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BB78FA1-4D42-9D2B-AF1C-50085DBB37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229C5BD-6C46-30B7-B587-2F73AC0B480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23898B-3733-4105-8A34-35219336B936}" type="slidenum">
              <a:rPr lang="fr-FR" altLang="en-US"/>
              <a:pPr/>
              <a:t>13</a:t>
            </a:fld>
            <a:endParaRPr lang="fr-FR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89F1B516-6837-7907-FC12-9760001C2F5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B0019FE-E412-9D6B-DC7E-02C360D9E3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C4C3D4B-4A1A-EAA9-7726-016177A408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95B18E-6003-43CE-B758-AE416A4A8C5B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EE70CF4A-DF5D-0DC6-5507-4E17B58817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E7E4C7F-4171-D7C6-54A9-3F7A9BC1E8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562375F-ADC3-8247-794C-AF63949509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C6564-3AD0-4750-8961-FDA89FFE9C0D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D1696904-205D-CC3B-3A08-9CB98E4B45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EF8053B-2C3E-2C44-EF7A-D4743ADE95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7F1C8B8-BF67-E8D3-0749-44E31E2784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11F83E-72BA-43CB-AC91-C079C42A39E6}" type="slidenum">
              <a:rPr lang="fr-FR" altLang="en-US"/>
              <a:pPr/>
              <a:t>5</a:t>
            </a:fld>
            <a:endParaRPr lang="fr-FR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055AA164-0E4B-2630-460F-EE8A58811C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7CA0C09-DAD5-780B-F19E-8195D2642E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5011BF8-C62B-C3DD-2CCD-80FF3E1BD9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DBF3D-6C72-4D1E-BD46-A6690281E776}" type="slidenum">
              <a:rPr lang="fr-FR" altLang="en-US"/>
              <a:pPr/>
              <a:t>6</a:t>
            </a:fld>
            <a:endParaRPr lang="fr-FR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989E6E20-798B-8F2E-35CF-D51E9A88C2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238CD5E-2519-C33D-2BF0-71FB1BAA37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5367C4D-BB8F-6918-9938-A0A2DE10C1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66092A-DA4A-4366-A265-BEFCD84F779B}" type="slidenum">
              <a:rPr lang="fr-FR" altLang="en-US"/>
              <a:pPr/>
              <a:t>7</a:t>
            </a:fld>
            <a:endParaRPr lang="fr-FR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FE4854E7-8167-CA1B-8BD2-C6387E7952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862DEC5-C478-343E-0693-5578B54B68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6D19BA1-A5C4-A34A-9F94-468C7DDB3A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7A825F-A908-4484-A6A3-2A431E2BC7BD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925A30B4-25FA-49E9-3C1E-36C6D209AC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83EDA0A-796C-39DF-F2B0-D013741A9B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1A18236-64C3-CBD1-33E6-7350E4A740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04BEA5-D297-4C7B-8FC9-BCC56F53D7E3}" type="slidenum">
              <a:rPr lang="fr-FR" altLang="en-US"/>
              <a:pPr/>
              <a:t>9</a:t>
            </a:fld>
            <a:endParaRPr lang="fr-FR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6D350C6D-43A4-2404-186F-40FB3F1279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1D69D9C-28FF-6864-AC75-AE2FB3F262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A38D244-FEBC-AD73-DC8C-A475D8A3BC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A34F2B-F98F-429B-A395-AF53D4A3CF68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C782FA21-B35B-2788-E3B0-113CB5ED15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20725" y="900113"/>
            <a:ext cx="6119813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1236FC1-4CB9-E398-9299-7AD0CD156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A047-2D2F-B2CF-336A-9F4C54675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BA88-911B-A99B-A259-2AC4F3DA6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323E-CC7D-2232-CF78-4B65568E4C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30F-FEEB-38AE-6C8F-D47956C081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9722-35B9-A75E-B7C9-309F4215A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025E52-5B9B-4ABE-BCAC-F8FEC1E1922A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2496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3A4-8161-6CC0-041F-589CFD8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1A43D-F4F9-8BFC-B83D-9A066686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51AF-495B-A7C2-56EE-D274AC7C09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D719-0494-3A33-2064-75070D7D31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3D9A-5536-FFFE-E32C-7B8B39AEE5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D1EFBBD-70E1-41B0-A4FB-4C40B91115EE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7682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959E4-3371-6652-91B4-A4E1C2CFF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215900"/>
            <a:ext cx="2266950" cy="4948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8B7BC-29DF-16A9-C07C-C33CE87B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15900"/>
            <a:ext cx="6651625" cy="4948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5B7D-C5A2-0DF2-1A13-B148D6D29C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8B87-5BAF-4FBD-220E-B7E35F3060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835C-6ACF-E022-F525-D0810E781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E74F92-9C41-4BC4-ACB2-04970671C8EC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8363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4A61-DF16-4C68-D5F2-0CCF86F4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488" y="215900"/>
            <a:ext cx="5326062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3FAF2-4CD1-C89E-B0BA-64231A15289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5327650"/>
            <a:ext cx="2346325" cy="227013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7E736-0338-5BFC-DCFB-B21DEF7E0EF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5327650"/>
            <a:ext cx="3194050" cy="227013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2008A-D97F-9873-C994-B5BAEE6E4B4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5327650"/>
            <a:ext cx="2346325" cy="227013"/>
          </a:xfrm>
        </p:spPr>
        <p:txBody>
          <a:bodyPr/>
          <a:lstStyle>
            <a:lvl1pPr>
              <a:defRPr/>
            </a:lvl1pPr>
          </a:lstStyle>
          <a:p>
            <a:fld id="{8ED0F798-ED45-4F75-9DF1-DF8DB46BCC04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6242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2470-5968-7D34-12C4-0A31AF0C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1A2D-9B57-AB79-DDBB-5B3BC445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F5C7-5F56-4ABF-C307-2E382D4707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69D5-A66C-FC0A-FF3D-7E9B41455C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20A-5514-0B5D-3E88-BB8C22238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3BC2CA-4035-46AE-AB1D-BAB1727A841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626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FAAD-B838-6C2C-ED91-518D8302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88E7-C7B2-2467-E444-169AA9F5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1B15-B3A7-D0C8-6696-21D75DA72A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4528-54B2-D6D9-F97B-F87738B737D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8E4F-7C24-DDC3-43C7-C4D93D7C46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6291D3-DF21-434A-BA6E-DC408C753EA1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14350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FB4E-3F4D-B505-864F-4C41DEA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1941-9631-07CB-FDFC-C39FA7849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68425"/>
            <a:ext cx="4459287" cy="379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B0AF-EF18-29B0-374D-FA1883E88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68425"/>
            <a:ext cx="4459288" cy="379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87FB6-E2A4-F139-3551-0B4DBCDBFA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7534-389B-91BC-C0B1-CC18E8DD6D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3F5FB-85BB-0F79-027C-D260C2642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ECB1C-DDEC-48A9-8660-7AEE47653AF9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289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512B-90D5-2C06-8CC6-A28646D9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684B-3775-E0D0-B829-1285BAAC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E6FA2-BF17-9AA0-C52F-BC7D8CC1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95837-D341-0427-5CA9-AA9DE1571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7C9CA-94EC-D896-102B-CE163344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30B05-F1B2-D082-1321-ABC3C15236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854A5-AA3F-294F-E876-655E2BF597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2CF9E-5BD4-6BC1-6CDE-922945F4D8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6484F6-EB79-4F96-B02C-A40B9A2B2E9A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7433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2A-73E4-8AE7-4C90-663E4809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A5379-4574-B078-8C4F-7A05DB8C6A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224D9-9D75-A401-718E-16AD23B805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CC60F-CE19-44B4-F8A2-363566A55B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402A79-D504-4242-8A71-91859462CA0B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884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F8B29-0290-7F5E-866E-B28AEAF41E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43656-952C-E774-CDD4-EFA963EE17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412BB-DBFC-5549-7FF3-B3E0D7728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ED974F9-B4A5-44EC-8903-03BBD30DB1F0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3916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7A4E-F3AB-EC4D-1084-36B90F52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B0D7-2BD3-6913-79B4-9B1B4500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25F77-A943-17B1-37A7-44349855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17E86-F711-E6D8-5758-AA2E9F933E3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5CC2-E613-2F68-4959-5C3781EB90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80B7-7C4D-6FD3-6059-179AA299D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9C67747-FE62-40A0-8E01-A873A7F88F9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6409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07B3-3D11-2763-8E8A-F8C519AE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C5E7B-B938-D2F3-A45B-6D1141661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A7558-ADBB-AA2D-C2BF-89598A28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6C5BA-7426-CDEB-700B-A731A15125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5C9E1-5FC4-A0AB-2D62-939039F6B0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9269A-5AE3-DFFF-EB43-7E1F99AE3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66E8F0-ED84-4466-B9A2-49D9557B8B3F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6538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64C00341-C0E0-8414-DABD-B1F56C71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1C9A9A81-2AE4-8223-3764-06C8491E3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76488" y="215900"/>
            <a:ext cx="53260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texte-titre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39804B-C67E-67E2-5B43-CB983547D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68425"/>
            <a:ext cx="9070975" cy="379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plan de texte</a:t>
            </a:r>
          </a:p>
          <a:p>
            <a:pPr lvl="1"/>
            <a:r>
              <a:rPr lang="en-GB" altLang="en-US"/>
              <a:t>Second niveau de plan</a:t>
            </a:r>
          </a:p>
          <a:p>
            <a:pPr lvl="2"/>
            <a:r>
              <a:rPr lang="en-GB" altLang="en-US"/>
              <a:t>Troisième niveau de plan</a:t>
            </a:r>
          </a:p>
          <a:p>
            <a:pPr lvl="3"/>
            <a:r>
              <a:rPr lang="en-GB" altLang="en-US"/>
              <a:t>Quatrième niveau de plan</a:t>
            </a:r>
          </a:p>
          <a:p>
            <a:pPr lvl="4"/>
            <a:r>
              <a:rPr lang="en-GB" altLang="en-US"/>
              <a:t>Cinquième niveau de plan</a:t>
            </a:r>
          </a:p>
          <a:p>
            <a:pPr lvl="4"/>
            <a:r>
              <a:rPr lang="en-GB" altLang="en-US"/>
              <a:t>Sixième niveau de plan</a:t>
            </a:r>
          </a:p>
          <a:p>
            <a:pPr lvl="4"/>
            <a:r>
              <a:rPr lang="en-GB" altLang="en-US"/>
              <a:t>Septième niveau de plan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C371FF1-CE72-528E-D4A1-A0D3FCAEF38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327650"/>
            <a:ext cx="234632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3693669-56AA-2E34-3334-F67EDA36821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327650"/>
            <a:ext cx="319405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1E7329-C8BE-61C5-DADA-0AAC7529E8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327650"/>
            <a:ext cx="234632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fld id="{9F77C6EC-A0A4-4787-92A6-A99B8AD2715C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3"/>
        </a:spcBef>
        <a:spcAft>
          <a:spcPts val="107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3"/>
        </a:spcBef>
        <a:spcAft>
          <a:spcPts val="863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13"/>
        </a:spcBef>
        <a:spcAft>
          <a:spcPts val="65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13"/>
        </a:spcBef>
        <a:spcAft>
          <a:spcPts val="438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13"/>
        </a:spcBef>
        <a:spcAft>
          <a:spcPts val="2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09067DFE-B2C7-B1AC-B339-ABA3F2372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9363" y="360363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Projet ECF 4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DCC6223-79B9-677F-A4C6-765DE1B8FB5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41325" y="860425"/>
            <a:ext cx="8856663" cy="29194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 anchor="ctr"/>
          <a:lstStyle/>
          <a:p>
            <a:pPr marL="0" indent="0" algn="ctr">
              <a:spcAft>
                <a:spcPts val="13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fr-FR" altLang="en-US" sz="3200"/>
              <a:t>BLOBLOCAR</a:t>
            </a:r>
          </a:p>
          <a:p>
            <a:pPr marL="0" indent="0" algn="ctr">
              <a:spcAft>
                <a:spcPts val="13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endParaRPr lang="fr-FR" altLang="en-US" sz="320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05B527F6-4220-66EA-D703-84057C8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304925"/>
            <a:ext cx="1957388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9FFF2E4-F6BA-90F1-CAD8-26073DB4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7278688" y="1825625"/>
            <a:ext cx="2451100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Text Box 5">
            <a:extLst>
              <a:ext uri="{FF2B5EF4-FFF2-40B4-BE49-F238E27FC236}">
                <a16:creationId xmlns:a16="http://schemas.microsoft.com/office/drawing/2014/main" id="{A4D308E7-A081-DE81-73B9-9818D8750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5040313"/>
            <a:ext cx="41402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fr-FR" altLang="en-US"/>
              <a:t>Belhassen, Clément, Pierre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DD454B66-23B0-6191-B283-3D271662C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Base de données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95DB810E-4CFF-06BD-54B9-C4A4DFDFC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68425"/>
            <a:ext cx="9072562" cy="3797300"/>
          </a:xfrm>
          <a:ln/>
        </p:spPr>
        <p:txBody>
          <a:bodyPr/>
          <a:lstStyle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/>
              <a:t>Base relationnelle pour la gestion des utilisateurs , des trajets, des véhicules et des réservations.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/>
              <a:t>⇒ Mysql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fr-FR" altLang="en-US"/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/>
              <a:t>Base non relationnelle pour les commentaires et notations.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/>
              <a:t>⇒ MongoDb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6CF7ED0C-F823-ED70-94E9-F25170F5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Back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C9BEB85-B9E6-A3FF-8EED-9F8BAA6A0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68425"/>
            <a:ext cx="9072562" cy="3797300"/>
          </a:xfrm>
          <a:ln/>
        </p:spPr>
        <p:txBody>
          <a:bodyPr/>
          <a:lstStyle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/>
              <a:t>Création d’une ApiRestful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B8D018E0-CF43-581A-1932-9F3504A72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Application Desktop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184258C-A7F9-DE05-B360-30EE4DF70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68425"/>
            <a:ext cx="9072562" cy="3797300"/>
          </a:xfrm>
          <a:ln/>
        </p:spPr>
        <p:txBody>
          <a:bodyPr/>
          <a:lstStyle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 dirty="0"/>
              <a:t>Création d’une application desktop destinée à l’administration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fr-FR" altLang="en-US"/>
          </a:p>
          <a:p>
            <a:pPr marL="431800" indent="-323850">
              <a:buClr>
                <a:srgbClr val="FFFFFF"/>
              </a:buClr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 dirty="0"/>
              <a:t>⇒ Swing 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fr-FR" altLang="en-US"/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 dirty="0"/>
              <a:t>⇒ interface principale </a:t>
            </a: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 dirty="0"/>
              <a:t>⇒ gestion des réservations</a:t>
            </a: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 dirty="0"/>
              <a:t>⇒ gestion des utilisateurs</a:t>
            </a: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 dirty="0"/>
              <a:t>⇒ observations ( notes + commentaires)</a:t>
            </a: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 dirty="0"/>
              <a:t>⇒ statistiques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1BB4-3242-0E5B-8D0D-8BC93E44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D7345-E60A-4797-7376-F0AD1A09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3" y="1235416"/>
            <a:ext cx="2400352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ED5B26-68E2-1B78-932F-3CE20E5D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99" y="1234004"/>
            <a:ext cx="5508024" cy="40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5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56DD-0FA9-4401-4455-0F5D8F9E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Détails</a:t>
            </a:r>
            <a:r>
              <a:rPr lang="en-US" dirty="0"/>
              <a:t>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D3C27-CC4A-F3FC-ECB3-0017E99A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4" y="1144005"/>
            <a:ext cx="6900269" cy="43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9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8A22-6C6D-E7A7-6F56-2D6D2018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Accès Principal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9E7F2-3225-D513-9580-204DD84B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2" y="1627352"/>
            <a:ext cx="2742670" cy="2862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5274B-7A30-C794-DE02-D92C8573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295" y="1094605"/>
            <a:ext cx="5039158" cy="43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3A3E-9A08-F47E-3A67-53143070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47E6-E410-E49A-E595-67A76686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20603050405020304" pitchFamily="18" charset="0"/>
              <a:buChar char="-"/>
            </a:pPr>
            <a:r>
              <a:rPr lang="en-US" dirty="0" err="1"/>
              <a:t>Création</a:t>
            </a:r>
            <a:r>
              <a:rPr lang="en-US" dirty="0"/>
              <a:t> d'un Panel avec </a:t>
            </a:r>
            <a:r>
              <a:rPr lang="en-US" dirty="0" err="1"/>
              <a:t>GridLayout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 err="1"/>
              <a:t>Ajout</a:t>
            </a:r>
            <a:r>
              <a:rPr lang="en-US" dirty="0"/>
              <a:t> de 4 boutons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err="1"/>
              <a:t>Ajout</a:t>
            </a:r>
            <a:r>
              <a:rPr lang="en-US" dirty="0"/>
              <a:t> </a:t>
            </a:r>
            <a:r>
              <a:rPr lang="en-US" err="1"/>
              <a:t>d'icônes</a:t>
            </a:r>
            <a:r>
              <a:rPr lang="en-US" dirty="0"/>
              <a:t> </a:t>
            </a:r>
            <a:r>
              <a:rPr lang="en-US" err="1"/>
              <a:t>spécifiques</a:t>
            </a:r>
            <a:endParaRPr lang="en-US" dirty="0" err="1"/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 err="1"/>
              <a:t>Ajout</a:t>
            </a:r>
            <a:r>
              <a:rPr lang="en-US" dirty="0"/>
              <a:t> des </a:t>
            </a:r>
            <a:r>
              <a:rPr lang="en-US" dirty="0" err="1"/>
              <a:t>actionListeners</a:t>
            </a:r>
            <a:r>
              <a:rPr lang="en-US" dirty="0"/>
              <a:t> qui </a:t>
            </a:r>
            <a:r>
              <a:rPr lang="en-US" dirty="0" err="1"/>
              <a:t>renvoie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les Views </a:t>
            </a:r>
            <a:r>
              <a:rPr lang="en-US" dirty="0" err="1"/>
              <a:t>spécifiques</a:t>
            </a:r>
          </a:p>
        </p:txBody>
      </p:sp>
    </p:spTree>
    <p:extLst>
      <p:ext uri="{BB962C8B-B14F-4D97-AF65-F5344CB8AC3E}">
        <p14:creationId xmlns:p14="http://schemas.microsoft.com/office/powerpoint/2010/main" val="241445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94F7-9620-8646-262F-1C58CCB8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</a:t>
            </a:r>
            <a:r>
              <a:rPr lang="en-US" dirty="0" err="1"/>
              <a:t>Utilisateur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1ECA6-7C68-EAE0-F2C9-8A419CAA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87" y="1118472"/>
            <a:ext cx="8651205" cy="43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3D2E-11C9-F616-A588-36AD1588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B1E7-8E19-8730-1151-A0E6122F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20603050405020304" pitchFamily="18" charset="0"/>
              <a:buChar char="-"/>
            </a:pPr>
            <a:r>
              <a:rPr lang="en-US" dirty="0"/>
              <a:t>Crud gestion </a:t>
            </a:r>
            <a:r>
              <a:rPr lang="en-US" dirty="0" err="1"/>
              <a:t>utilisateur</a:t>
            </a:r>
            <a:r>
              <a:rPr lang="en-US" dirty="0"/>
              <a:t> avec ensemble des </a:t>
            </a:r>
            <a:r>
              <a:rPr lang="en-US" dirty="0" err="1"/>
              <a:t>méthodes</a:t>
            </a:r>
            <a:endParaRPr lang="en-US"/>
          </a:p>
          <a:p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 err="1"/>
              <a:t>Ajout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image pour </a:t>
            </a:r>
            <a:r>
              <a:rPr lang="en-US" dirty="0" err="1"/>
              <a:t>l'avatar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en-US" dirty="0" err="1"/>
              <a:t>d'impression</a:t>
            </a:r>
            <a:r>
              <a:rPr lang="en-US" dirty="0"/>
              <a:t> 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4D5D-3A78-9D98-DC8D-41BC8F96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Détails</a:t>
            </a:r>
            <a:r>
              <a:rPr lang="en-US" dirty="0"/>
              <a:t> suite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D47A5-1D69-6EE9-149F-032698E9E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62" y="1157991"/>
            <a:ext cx="3962113" cy="43316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AEEAC-44D2-A20A-D6F9-609A4735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06" y="1156670"/>
            <a:ext cx="5527161" cy="43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7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40576BA5-75D8-3224-52AE-507084236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Description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E1CF138-3C06-DD67-1A5A-F45F30E89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68425"/>
            <a:ext cx="9072562" cy="3797300"/>
          </a:xfrm>
          <a:ln/>
        </p:spPr>
        <p:txBody>
          <a:bodyPr/>
          <a:lstStyle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/>
              <a:t>Création d’une plateforme qui permet de proposer des trajets en voiture (conducteur) et de chercher des trajets (passager).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fr-FR" altLang="en-US"/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en-US"/>
              <a:t>Objectif : offrir une expérience de covoiturage simplifiée, sécurisée et adaptée à diverses plateformes.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7DEF-D5C3-7239-384C-45E12980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Gestion </a:t>
            </a:r>
            <a:r>
              <a:rPr lang="en-US" dirty="0" err="1"/>
              <a:t>réservation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C9CB9-CD49-1DB5-FF99-5A66E6CB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05" y="1255155"/>
            <a:ext cx="6574934" cy="39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3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8925-A3AF-5AC0-8B41-C9DB1009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DB77-9688-A267-C78F-F902DC5C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/>
              <a:t>Panel </a:t>
            </a:r>
            <a:r>
              <a:rPr lang="en-US" dirty="0" err="1"/>
              <a:t>ScrollPane</a:t>
            </a:r>
            <a:r>
              <a:rPr lang="en-US" dirty="0"/>
              <a:t> avec model </a:t>
            </a:r>
            <a:r>
              <a:rPr lang="en-US" dirty="0" err="1"/>
              <a:t>spécifique</a:t>
            </a:r>
            <a:r>
              <a:rPr lang="en-US" dirty="0"/>
              <a:t> 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/>
              <a:t>Crud pour les actions </a:t>
            </a:r>
          </a:p>
        </p:txBody>
      </p:sp>
    </p:spTree>
    <p:extLst>
      <p:ext uri="{BB962C8B-B14F-4D97-AF65-F5344CB8AC3E}">
        <p14:creationId xmlns:p14="http://schemas.microsoft.com/office/powerpoint/2010/main" val="78326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BD6B-9397-AC38-5151-ECFFB1A9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Détails</a:t>
            </a:r>
            <a:r>
              <a:rPr lang="en-US" dirty="0"/>
              <a:t>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9A221-09EB-04C9-20AD-92B68F59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6" y="1122198"/>
            <a:ext cx="3570362" cy="4193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B25C7-4F22-E9D5-69CC-C650B7A1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11" y="1120737"/>
            <a:ext cx="4570291" cy="41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5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3628-0AE5-FB13-4929-6AB71797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6EB3D-AF63-6B89-2945-68832583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08" y="1480759"/>
            <a:ext cx="5627632" cy="30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34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21E8-CC27-65A8-FEB2-0387C552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352A-FB31-CEC0-DDFB-4C9B8105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Calibri" panose="02020603050405020304" pitchFamily="18" charset="0"/>
              <a:buChar char="-"/>
            </a:pPr>
            <a:r>
              <a:rPr lang="en-US" dirty="0" err="1"/>
              <a:t>Affichage</a:t>
            </a:r>
            <a:r>
              <a:rPr lang="en-US" dirty="0"/>
              <a:t> du </a:t>
            </a:r>
            <a:r>
              <a:rPr lang="en-US" dirty="0" err="1"/>
              <a:t>contenu</a:t>
            </a:r>
            <a:r>
              <a:rPr lang="en-US" dirty="0"/>
              <a:t> des </a:t>
            </a:r>
            <a:r>
              <a:rPr lang="en-US" dirty="0" err="1"/>
              <a:t>commentaires</a:t>
            </a:r>
            <a:r>
              <a:rPr lang="en-US" dirty="0"/>
              <a:t> 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/>
              <a:t>Selection via user id ( </a:t>
            </a:r>
            <a:r>
              <a:rPr lang="en-US" err="1"/>
              <a:t>ClientId</a:t>
            </a:r>
            <a:r>
              <a:rPr lang="en-US" dirty="0"/>
              <a:t> </a:t>
            </a:r>
            <a:r>
              <a:rPr lang="en-US" err="1"/>
              <a:t>ou</a:t>
            </a:r>
            <a:r>
              <a:rPr lang="en-US" dirty="0"/>
              <a:t> </a:t>
            </a:r>
            <a:r>
              <a:rPr lang="en-US" err="1"/>
              <a:t>DriverId</a:t>
            </a:r>
            <a:r>
              <a:rPr lang="en-US" dirty="0"/>
              <a:t>)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 err="1"/>
              <a:t>Modération</a:t>
            </a:r>
            <a:r>
              <a:rPr lang="en-US" dirty="0"/>
              <a:t> via suppression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commentaire</a:t>
            </a:r>
            <a:r>
              <a:rPr lang="en-US" dirty="0"/>
              <a:t> </a:t>
            </a:r>
            <a:r>
              <a:rPr lang="en-US" dirty="0" err="1"/>
              <a:t>inapproprié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3758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EFFE-B482-E05C-9EDB-C1829015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Détails</a:t>
            </a:r>
            <a:r>
              <a:rPr lang="en-US" dirty="0"/>
              <a:t> suite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399F3-2986-FF42-9036-78EC6A97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3" y="1562308"/>
            <a:ext cx="4570292" cy="329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94E81-6AA0-B2CD-ADE9-FB26CA2C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57" y="1397522"/>
            <a:ext cx="4570291" cy="34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601-1439-7151-E2D9-B3144D34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B9259-164C-2D0F-237C-A36C408B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03" y="1527532"/>
            <a:ext cx="6637129" cy="33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5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BDAB-BCE4-67D1-1EC6-E1D9E390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96EC-00E9-866D-25E7-74A87C2B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Calibri" panose="02020603050405020304" pitchFamily="18" charset="0"/>
              <a:buChar char="-"/>
            </a:pPr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reservations par user 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/>
              <a:t>Note + haute et + </a:t>
            </a:r>
            <a:r>
              <a:rPr lang="en-US" dirty="0" err="1"/>
              <a:t>basse</a:t>
            </a:r>
            <a:r>
              <a:rPr lang="en-US" dirty="0"/>
              <a:t> (non </a:t>
            </a:r>
            <a:r>
              <a:rPr lang="en-US" dirty="0" err="1"/>
              <a:t>achevé</a:t>
            </a:r>
            <a:r>
              <a:rPr lang="en-US" dirty="0"/>
              <a:t>)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/>
              <a:t>Moyenne des notes pour un </a:t>
            </a:r>
            <a:r>
              <a:rPr lang="en-US" dirty="0" err="1"/>
              <a:t>utilisateur</a:t>
            </a:r>
            <a:r>
              <a:rPr lang="en-US" dirty="0"/>
              <a:t> </a:t>
            </a:r>
            <a:r>
              <a:rPr lang="en-US" dirty="0">
                <a:cs typeface="Arial"/>
              </a:rPr>
              <a:t>(non </a:t>
            </a:r>
            <a:r>
              <a:rPr lang="en-US" dirty="0" err="1">
                <a:cs typeface="Arial"/>
              </a:rPr>
              <a:t>achevé</a:t>
            </a:r>
            <a:r>
              <a:rPr lang="en-US" dirty="0">
                <a:cs typeface="Arial"/>
              </a:rPr>
              <a:t>)</a:t>
            </a: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r>
              <a:rPr lang="en-US" dirty="0"/>
              <a:t>Selection possible via </a:t>
            </a:r>
            <a:r>
              <a:rPr lang="en-US" dirty="0" err="1"/>
              <a:t>driverId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clientId</a:t>
            </a:r>
            <a:r>
              <a:rPr lang="en-US" dirty="0"/>
              <a:t> </a:t>
            </a:r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  <a:p>
            <a:pPr>
              <a:buFont typeface="Calibri" panose="02020603050405020304" pitchFamily="18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98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5B51-2A67-A04B-3D79-6EB99C51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Détails</a:t>
            </a:r>
            <a:r>
              <a:rPr lang="en-US" dirty="0"/>
              <a:t> suite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1413D-E77C-939C-DF8E-60485A24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4" y="1315504"/>
            <a:ext cx="3278517" cy="3629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9F527-859C-9166-8EB7-C6DD7E28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881" y="1313329"/>
            <a:ext cx="5842929" cy="36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ADEF6E2-572A-5628-5E08-88FE2CB5C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Analyse des besoins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95CE688-8112-1163-B90C-A8BD73F8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0475"/>
            <a:ext cx="8640763" cy="4140200"/>
          </a:xfrm>
          <a:ln/>
        </p:spPr>
        <p:txBody>
          <a:bodyPr/>
          <a:lstStyle/>
          <a:p>
            <a:pPr marL="107950" indent="0">
              <a:buClr>
                <a:srgbClr val="FFFFFF"/>
              </a:buClr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fr-FR" altLang="en-US" dirty="0"/>
              <a:t>Cas d’utilisation attendus : </a:t>
            </a:r>
            <a:endParaRPr lang="en-US" dirty="0"/>
          </a:p>
          <a:p>
            <a:pPr marL="107950" inden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fr-FR" altLang="en-US" dirty="0"/>
              <a:t>           Cas d’utilisation Utilisateur</a:t>
            </a:r>
            <a:endParaRPr lang="en-US" dirty="0"/>
          </a:p>
          <a:p>
            <a:pPr marL="431800" indent="-323850">
              <a:buClr>
                <a:srgbClr val="FFFFFF"/>
              </a:buClr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fr-FR" altLang="en-US" dirty="0"/>
              <a:t>           Cas d’utilisation Chauffeur</a:t>
            </a:r>
          </a:p>
          <a:p>
            <a:pPr marL="431800" indent="-323850">
              <a:buClr>
                <a:srgbClr val="FFFFFF"/>
              </a:buClr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fr-FR" altLang="en-US" dirty="0"/>
              <a:t>           Cas d’utilisation Administrateur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endParaRPr lang="fr-FR" altLang="en-US" dirty="0"/>
          </a:p>
          <a:p>
            <a:pPr marL="107950" indent="0">
              <a:buClr>
                <a:srgbClr val="FFFFFF"/>
              </a:buClr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endParaRPr lang="fr-FR" altLang="en-US" dirty="0"/>
          </a:p>
          <a:p>
            <a:pPr marL="107950" inden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fr-FR" altLang="en-US" dirty="0"/>
              <a:t>Diagramme de classe</a:t>
            </a:r>
            <a:endParaRPr lang="fr-FR" dirty="0"/>
          </a:p>
          <a:p>
            <a:pPr marL="431800" indent="-323850">
              <a:buClr>
                <a:srgbClr val="FFFFFF"/>
              </a:buClr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endParaRPr lang="fr-F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E4E13F9C-0328-8E32-D46F-98D5EF130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Cas Utilisateur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A77280-C2A5-62DE-F253-F99D6A14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135063"/>
            <a:ext cx="7640637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85A5C70D-E006-7779-2B56-A609A8ED7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Cas Chauffeur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AFB623-6CF1-793E-F4D0-3B162403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131888"/>
            <a:ext cx="7019925" cy="426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F69C4E24-FD5E-D159-087A-ADFD37F7E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Cas Administrateur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62538E8-CBBF-8FA7-5013-FB70AC84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87450"/>
            <a:ext cx="7199312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3971F09E-720D-1CEA-48CC-7210DB459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Diagramme de classe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B59A15-B982-F248-59EC-2F6EF0D8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1804988" y="1131888"/>
            <a:ext cx="6467475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B22B572-0968-EC50-A950-622BB4B9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Interface Web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3CEFA81-D497-61F2-A459-E1EB8D51D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3963" y="2519363"/>
            <a:ext cx="7956550" cy="1692275"/>
          </a:xfrm>
          <a:ln/>
        </p:spPr>
        <p:txBody>
          <a:bodyPr/>
          <a:lstStyle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fr-FR" altLang="en-US"/>
              <a:t>Développement de la plateforme web via React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1A299F8C-CAD5-61FA-2452-2C61485E4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6488" y="215900"/>
            <a:ext cx="5327650" cy="720725"/>
          </a:xfrm>
          <a:ln/>
        </p:spPr>
        <p:txBody>
          <a:bodyPr tIns="29337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fr-FR" altLang="en-US"/>
              <a:t>Front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994F549-6A91-509B-0C33-376CCDCA4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87450"/>
            <a:ext cx="2016125" cy="431800"/>
          </a:xfrm>
          <a:ln/>
        </p:spPr>
        <p:txBody>
          <a:bodyPr/>
          <a:lstStyle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fr-FR" altLang="en-US"/>
              <a:t>Page login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E8D9341E-F074-B4A9-7C0B-FCFEFBF1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619250"/>
            <a:ext cx="7916863" cy="377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Application>Microsoft Office PowerPoint</Application>
  <PresentationFormat>Custom</PresentationFormat>
  <Slides>28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Projet ECF 4</vt:lpstr>
      <vt:lpstr>Description</vt:lpstr>
      <vt:lpstr>Analyse des besoins</vt:lpstr>
      <vt:lpstr>Cas Utilisateur</vt:lpstr>
      <vt:lpstr>Cas Chauffeur</vt:lpstr>
      <vt:lpstr>Cas Administrateur</vt:lpstr>
      <vt:lpstr>Diagramme de classe</vt:lpstr>
      <vt:lpstr>Interface Web</vt:lpstr>
      <vt:lpstr>Front</vt:lpstr>
      <vt:lpstr>Base de données</vt:lpstr>
      <vt:lpstr>Back</vt:lpstr>
      <vt:lpstr>Application Desktop</vt:lpstr>
      <vt:lpstr>Détails</vt:lpstr>
      <vt:lpstr>Détails suite</vt:lpstr>
      <vt:lpstr>Accès Principal</vt:lpstr>
      <vt:lpstr>Détail </vt:lpstr>
      <vt:lpstr>Gestion Utilisateur</vt:lpstr>
      <vt:lpstr>Détails</vt:lpstr>
      <vt:lpstr>Détails suite</vt:lpstr>
      <vt:lpstr>Gestion réservation</vt:lpstr>
      <vt:lpstr>Details </vt:lpstr>
      <vt:lpstr>Détails suite</vt:lpstr>
      <vt:lpstr>Observations</vt:lpstr>
      <vt:lpstr>Détails</vt:lpstr>
      <vt:lpstr>Détails suite </vt:lpstr>
      <vt:lpstr>Statistiques</vt:lpstr>
      <vt:lpstr>Statistiques</vt:lpstr>
      <vt:lpstr>Détails suite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</dc:title>
  <cp:revision>208</cp:revision>
  <cp:lastPrinted>1601-01-01T00:00:00Z</cp:lastPrinted>
  <dcterms:created xsi:type="dcterms:W3CDTF">2023-09-14T12:26:24Z</dcterms:created>
  <dcterms:modified xsi:type="dcterms:W3CDTF">2023-09-15T07:52:05Z</dcterms:modified>
</cp:coreProperties>
</file>