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23"/>
  </p:notesMasterIdLst>
  <p:handoutMasterIdLst>
    <p:handoutMasterId r:id="rId24"/>
  </p:handoutMasterIdLst>
  <p:sldIdLst>
    <p:sldId id="389" r:id="rId2"/>
    <p:sldId id="471" r:id="rId3"/>
    <p:sldId id="391" r:id="rId4"/>
    <p:sldId id="494" r:id="rId5"/>
    <p:sldId id="473" r:id="rId6"/>
    <p:sldId id="474" r:id="rId7"/>
    <p:sldId id="487" r:id="rId8"/>
    <p:sldId id="489" r:id="rId9"/>
    <p:sldId id="394" r:id="rId10"/>
    <p:sldId id="395" r:id="rId11"/>
    <p:sldId id="396" r:id="rId12"/>
    <p:sldId id="490" r:id="rId13"/>
    <p:sldId id="491" r:id="rId14"/>
    <p:sldId id="398" r:id="rId15"/>
    <p:sldId id="495" r:id="rId16"/>
    <p:sldId id="400" r:id="rId17"/>
    <p:sldId id="403" r:id="rId18"/>
    <p:sldId id="492" r:id="rId19"/>
    <p:sldId id="404" r:id="rId20"/>
    <p:sldId id="405" r:id="rId21"/>
    <p:sldId id="484" r:id="rId22"/>
  </p:sldIdLst>
  <p:sldSz cx="9144000" cy="6858000" type="screen4x3"/>
  <p:notesSz cx="7077075" cy="90281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44" userDrawn="1">
          <p15:clr>
            <a:srgbClr val="A4A3A4"/>
          </p15:clr>
        </p15:guide>
        <p15:guide id="2" pos="2229"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k Hindsbo" initials="MH" lastIdx="9"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17FCB"/>
    <a:srgbClr val="CED7DA"/>
    <a:srgbClr val="FDFDFD"/>
    <a:srgbClr val="FFFFFF"/>
    <a:srgbClr val="000000"/>
    <a:srgbClr val="3D8ED6"/>
    <a:srgbClr val="2CAC94"/>
    <a:srgbClr val="21A389"/>
    <a:srgbClr val="45C1AE"/>
    <a:srgbClr val="3D8C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41" autoAdjust="0"/>
    <p:restoredTop sz="95276" autoAdjust="0"/>
  </p:normalViewPr>
  <p:slideViewPr>
    <p:cSldViewPr showGuides="1">
      <p:cViewPr varScale="1">
        <p:scale>
          <a:sx n="130" d="100"/>
          <a:sy n="130" d="100"/>
        </p:scale>
        <p:origin x="946" y="69"/>
      </p:cViewPr>
      <p:guideLst>
        <p:guide orient="horz" pos="2160"/>
        <p:guide pos="2880"/>
      </p:guideLst>
    </p:cSldViewPr>
  </p:slideViewPr>
  <p:notesTextViewPr>
    <p:cViewPr>
      <p:scale>
        <a:sx n="3" d="2"/>
        <a:sy n="3" d="2"/>
      </p:scale>
      <p:origin x="0" y="0"/>
    </p:cViewPr>
  </p:notesTextViewPr>
  <p:sorterViewPr>
    <p:cViewPr>
      <p:scale>
        <a:sx n="110" d="100"/>
        <a:sy n="110" d="100"/>
      </p:scale>
      <p:origin x="0" y="0"/>
    </p:cViewPr>
  </p:sorterViewPr>
  <p:notesViewPr>
    <p:cSldViewPr showGuides="1">
      <p:cViewPr varScale="1">
        <p:scale>
          <a:sx n="80" d="100"/>
          <a:sy n="80" d="100"/>
        </p:scale>
        <p:origin x="-2796" y="-102"/>
      </p:cViewPr>
      <p:guideLst>
        <p:guide orient="horz" pos="2844"/>
        <p:guide pos="222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5297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008705" y="0"/>
            <a:ext cx="3066733" cy="452974"/>
          </a:xfrm>
          <a:prstGeom prst="rect">
            <a:avLst/>
          </a:prstGeom>
        </p:spPr>
        <p:txBody>
          <a:bodyPr vert="horz" lIns="91440" tIns="45720" rIns="91440" bIns="45720" rtlCol="0"/>
          <a:lstStyle>
            <a:lvl1pPr algn="r">
              <a:defRPr sz="1200"/>
            </a:lvl1pPr>
          </a:lstStyle>
          <a:p>
            <a:fld id="{795E59F0-7C00-4294-9FA2-6DDB4AC0CF06}" type="datetimeFigureOut">
              <a:rPr lang="en-US" smtClean="0"/>
              <a:pPr/>
              <a:t>15-Jan-21</a:t>
            </a:fld>
            <a:endParaRPr lang="en-US"/>
          </a:p>
        </p:txBody>
      </p:sp>
      <p:sp>
        <p:nvSpPr>
          <p:cNvPr id="4" name="Footer Placeholder 3"/>
          <p:cNvSpPr>
            <a:spLocks noGrp="1"/>
          </p:cNvSpPr>
          <p:nvPr>
            <p:ph type="ftr" sz="quarter" idx="2"/>
          </p:nvPr>
        </p:nvSpPr>
        <p:spPr>
          <a:xfrm>
            <a:off x="0" y="8575141"/>
            <a:ext cx="3066733" cy="45297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08705" y="8575141"/>
            <a:ext cx="3066733" cy="452973"/>
          </a:xfrm>
          <a:prstGeom prst="rect">
            <a:avLst/>
          </a:prstGeom>
        </p:spPr>
        <p:txBody>
          <a:bodyPr vert="horz" lIns="91440" tIns="45720" rIns="91440" bIns="45720" rtlCol="0" anchor="b"/>
          <a:lstStyle>
            <a:lvl1pPr algn="r">
              <a:defRPr sz="1200"/>
            </a:lvl1pPr>
          </a:lstStyle>
          <a:p>
            <a:fld id="{14A4B984-3AEB-4D7A-8472-74ECE83F1BE7}" type="slidenum">
              <a:rPr lang="en-US" smtClean="0"/>
              <a:pPr/>
              <a:t>‹#›</a:t>
            </a:fld>
            <a:endParaRPr lang="en-US"/>
          </a:p>
        </p:txBody>
      </p:sp>
    </p:spTree>
    <p:extLst>
      <p:ext uri="{BB962C8B-B14F-4D97-AF65-F5344CB8AC3E}">
        <p14:creationId xmlns:p14="http://schemas.microsoft.com/office/powerpoint/2010/main" val="7916636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5140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08705" y="0"/>
            <a:ext cx="3066733" cy="451406"/>
          </a:xfrm>
          <a:prstGeom prst="rect">
            <a:avLst/>
          </a:prstGeom>
        </p:spPr>
        <p:txBody>
          <a:bodyPr vert="horz" lIns="91440" tIns="45720" rIns="91440" bIns="45720" rtlCol="0"/>
          <a:lstStyle>
            <a:lvl1pPr algn="r">
              <a:defRPr sz="1200"/>
            </a:lvl1pPr>
          </a:lstStyle>
          <a:p>
            <a:fld id="{DC2911DE-17BC-4C28-9A74-6639FB5753ED}" type="datetimeFigureOut">
              <a:rPr lang="en-US" smtClean="0"/>
              <a:pPr/>
              <a:t>15-Jan-21</a:t>
            </a:fld>
            <a:endParaRPr lang="en-US"/>
          </a:p>
        </p:txBody>
      </p:sp>
      <p:sp>
        <p:nvSpPr>
          <p:cNvPr id="4" name="Slide Image Placeholder 3"/>
          <p:cNvSpPr>
            <a:spLocks noGrp="1" noRot="1" noChangeAspect="1"/>
          </p:cNvSpPr>
          <p:nvPr>
            <p:ph type="sldImg" idx="2"/>
          </p:nvPr>
        </p:nvSpPr>
        <p:spPr>
          <a:xfrm>
            <a:off x="1282700" y="677863"/>
            <a:ext cx="4511675" cy="33845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7708" y="4288354"/>
            <a:ext cx="5661660" cy="40626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575140"/>
            <a:ext cx="3066733" cy="45140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575140"/>
            <a:ext cx="3066733" cy="451406"/>
          </a:xfrm>
          <a:prstGeom prst="rect">
            <a:avLst/>
          </a:prstGeom>
        </p:spPr>
        <p:txBody>
          <a:bodyPr vert="horz" lIns="91440" tIns="45720" rIns="91440" bIns="45720" rtlCol="0" anchor="b"/>
          <a:lstStyle>
            <a:lvl1pPr algn="r">
              <a:defRPr sz="1200"/>
            </a:lvl1pPr>
          </a:lstStyle>
          <a:p>
            <a:fld id="{505CC8B5-42A7-47CB-9CCB-9E2B85B8C013}" type="slidenum">
              <a:rPr lang="en-US" smtClean="0"/>
              <a:pPr/>
              <a:t>‹#›</a:t>
            </a:fld>
            <a:endParaRPr lang="en-US"/>
          </a:p>
        </p:txBody>
      </p:sp>
    </p:spTree>
    <p:extLst>
      <p:ext uri="{BB962C8B-B14F-4D97-AF65-F5344CB8AC3E}">
        <p14:creationId xmlns:p14="http://schemas.microsoft.com/office/powerpoint/2010/main" val="2973099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32" tIns="45716" rIns="91432" bIns="45716" anchor="b"/>
          <a:lstStyle/>
          <a:p>
            <a:pPr algn="r"/>
            <a:fld id="{1E25EFAA-9B1B-4F58-BA98-3377BF9D1F16}" type="slidenum">
              <a:rPr lang="en-US" sz="1200"/>
              <a:pPr algn="r"/>
              <a:t>1</a:t>
            </a:fld>
            <a:endParaRPr lang="en-US" sz="1200" dirty="0"/>
          </a:p>
        </p:txBody>
      </p:sp>
      <p:sp>
        <p:nvSpPr>
          <p:cNvPr id="47107" name="Rectangle 2"/>
          <p:cNvSpPr>
            <a:spLocks noGrp="1" noRot="1" noChangeAspect="1" noChangeArrowheads="1" noTextEdit="1"/>
          </p:cNvSpPr>
          <p:nvPr>
            <p:ph type="sldImg"/>
          </p:nvPr>
        </p:nvSpPr>
        <p:spPr>
          <a:xfrm>
            <a:off x="1144588" y="688975"/>
            <a:ext cx="4570412" cy="3429000"/>
          </a:xfrm>
          <a:ln/>
        </p:spPr>
      </p:sp>
      <p:sp>
        <p:nvSpPr>
          <p:cNvPr id="47108" name="Rectangle 3"/>
          <p:cNvSpPr>
            <a:spLocks noGrp="1" noChangeArrowheads="1"/>
          </p:cNvSpPr>
          <p:nvPr>
            <p:ph type="body" idx="1"/>
          </p:nvPr>
        </p:nvSpPr>
        <p:spPr>
          <a:xfrm>
            <a:off x="912814" y="4343401"/>
            <a:ext cx="5032375" cy="4111625"/>
          </a:xfrm>
          <a:noFill/>
          <a:ln/>
        </p:spPr>
        <p:txBody>
          <a:bodyPr/>
          <a:lstStyle/>
          <a:p>
            <a:endParaRPr lang="en-US" dirty="0">
              <a:latin typeface="Arial" pitchFamily="34" charset="0"/>
            </a:endParaRPr>
          </a:p>
        </p:txBody>
      </p:sp>
    </p:spTree>
    <p:extLst>
      <p:ext uri="{BB962C8B-B14F-4D97-AF65-F5344CB8AC3E}">
        <p14:creationId xmlns:p14="http://schemas.microsoft.com/office/powerpoint/2010/main" val="37804783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pic>
        <p:nvPicPr>
          <p:cNvPr id="9" name="Picture 8" descr="A close up of a logo&#10;&#10;Description automatically generated">
            <a:extLst>
              <a:ext uri="{FF2B5EF4-FFF2-40B4-BE49-F238E27FC236}">
                <a16:creationId xmlns:a16="http://schemas.microsoft.com/office/drawing/2014/main" id="{4777E959-C9AD-4F36-95B6-A1D7382902D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 name="Text Placeholder 9">
            <a:extLst>
              <a:ext uri="{FF2B5EF4-FFF2-40B4-BE49-F238E27FC236}">
                <a16:creationId xmlns:a16="http://schemas.microsoft.com/office/drawing/2014/main" id="{23B808CC-F74C-B743-BAB4-F4C99E195655}"/>
              </a:ext>
            </a:extLst>
          </p:cNvPr>
          <p:cNvSpPr>
            <a:spLocks noGrp="1"/>
          </p:cNvSpPr>
          <p:nvPr>
            <p:ph type="body" sz="quarter" idx="10"/>
          </p:nvPr>
        </p:nvSpPr>
        <p:spPr>
          <a:xfrm>
            <a:off x="451248" y="2501900"/>
            <a:ext cx="4045744" cy="1449388"/>
          </a:xfrm>
          <a:prstGeom prst="rect">
            <a:avLst/>
          </a:prstGeom>
        </p:spPr>
        <p:txBody>
          <a:bodyPr>
            <a:normAutofit/>
          </a:bodyPr>
          <a:lstStyle>
            <a:lvl1pPr marL="0" indent="0">
              <a:buNone/>
              <a:defRPr sz="2700" b="1" i="0">
                <a:solidFill>
                  <a:schemeClr val="bg1"/>
                </a:solidFill>
                <a:latin typeface="Calibri" panose="020F0502020204030204" pitchFamily="34" charset="0"/>
              </a:defRPr>
            </a:lvl1pPr>
            <a:lvl2pPr marL="172641" indent="0">
              <a:buNone/>
              <a:defRPr>
                <a:solidFill>
                  <a:schemeClr val="bg1"/>
                </a:solidFill>
              </a:defRPr>
            </a:lvl2pPr>
            <a:lvl3pPr marL="342900" indent="0">
              <a:buNone/>
              <a:defRPr>
                <a:solidFill>
                  <a:schemeClr val="bg1"/>
                </a:solidFill>
              </a:defRPr>
            </a:lvl3pPr>
            <a:lvl4pPr marL="559594" indent="0">
              <a:buNone/>
              <a:defRPr>
                <a:solidFill>
                  <a:schemeClr val="bg1"/>
                </a:solidFill>
              </a:defRPr>
            </a:lvl4pPr>
            <a:lvl5pPr marL="727472" indent="0">
              <a:buNone/>
              <a:defRPr>
                <a:solidFill>
                  <a:schemeClr val="bg1"/>
                </a:solidFill>
              </a:defRPr>
            </a:lvl5pPr>
          </a:lstStyle>
          <a:p>
            <a:pPr lvl="0"/>
            <a:endParaRPr lang="en-US" dirty="0"/>
          </a:p>
        </p:txBody>
      </p:sp>
      <p:sp>
        <p:nvSpPr>
          <p:cNvPr id="13" name="Text Placeholder 9">
            <a:extLst>
              <a:ext uri="{FF2B5EF4-FFF2-40B4-BE49-F238E27FC236}">
                <a16:creationId xmlns:a16="http://schemas.microsoft.com/office/drawing/2014/main" id="{9AFE08CF-AC0B-7143-9A94-E8A35CBC7D4B}"/>
              </a:ext>
            </a:extLst>
          </p:cNvPr>
          <p:cNvSpPr>
            <a:spLocks noGrp="1"/>
          </p:cNvSpPr>
          <p:nvPr>
            <p:ph type="body" sz="quarter" idx="12"/>
          </p:nvPr>
        </p:nvSpPr>
        <p:spPr>
          <a:xfrm>
            <a:off x="451248" y="4155983"/>
            <a:ext cx="4045744" cy="848315"/>
          </a:xfrm>
          <a:prstGeom prst="rect">
            <a:avLst/>
          </a:prstGeom>
        </p:spPr>
        <p:txBody>
          <a:bodyPr anchor="t">
            <a:normAutofit/>
          </a:bodyPr>
          <a:lstStyle>
            <a:lvl1pPr marL="0" indent="0">
              <a:buNone/>
              <a:defRPr sz="1500" b="0" i="0">
                <a:solidFill>
                  <a:schemeClr val="accent2"/>
                </a:solidFill>
                <a:latin typeface="Calibri" panose="020F0502020204030204" pitchFamily="34" charset="0"/>
              </a:defRPr>
            </a:lvl1pPr>
            <a:lvl2pPr marL="172641" indent="0">
              <a:buNone/>
              <a:defRPr>
                <a:solidFill>
                  <a:schemeClr val="bg1"/>
                </a:solidFill>
              </a:defRPr>
            </a:lvl2pPr>
            <a:lvl3pPr marL="342900" indent="0">
              <a:buNone/>
              <a:defRPr>
                <a:solidFill>
                  <a:schemeClr val="bg1"/>
                </a:solidFill>
              </a:defRPr>
            </a:lvl3pPr>
            <a:lvl4pPr marL="559594" indent="0">
              <a:buNone/>
              <a:defRPr>
                <a:solidFill>
                  <a:schemeClr val="bg1"/>
                </a:solidFill>
              </a:defRPr>
            </a:lvl4pPr>
            <a:lvl5pPr marL="727472" indent="0">
              <a:buNone/>
              <a:defRPr>
                <a:solidFill>
                  <a:schemeClr val="bg1"/>
                </a:solidFill>
              </a:defRPr>
            </a:lvl5pPr>
          </a:lstStyle>
          <a:p>
            <a:pPr lvl="0"/>
            <a:endParaRPr lang="en-US" dirty="0"/>
          </a:p>
        </p:txBody>
      </p:sp>
    </p:spTree>
    <p:extLst>
      <p:ext uri="{BB962C8B-B14F-4D97-AF65-F5344CB8AC3E}">
        <p14:creationId xmlns:p14="http://schemas.microsoft.com/office/powerpoint/2010/main" val="26515281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1584">
          <p15:clr>
            <a:srgbClr val="FBAE40"/>
          </p15:clr>
        </p15:guide>
        <p15:guide id="2" orient="horz" pos="261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ulti-picture">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B3363707-8337-D14D-8CD6-076D7F38DEED}"/>
              </a:ext>
            </a:extLst>
          </p:cNvPr>
          <p:cNvSpPr>
            <a:spLocks noGrp="1"/>
          </p:cNvSpPr>
          <p:nvPr>
            <p:ph type="pic" sz="quarter" idx="10"/>
          </p:nvPr>
        </p:nvSpPr>
        <p:spPr>
          <a:xfrm>
            <a:off x="457200" y="1143000"/>
            <a:ext cx="2590800" cy="1981200"/>
          </a:xfrm>
          <a:prstGeom prst="rect">
            <a:avLst/>
          </a:prstGeom>
        </p:spPr>
        <p:txBody>
          <a:bodyPr/>
          <a:lstStyle>
            <a:lvl1pPr marL="0" indent="0">
              <a:buNone/>
              <a:defRPr sz="1200" b="0" i="0">
                <a:latin typeface="Calibri" panose="020F0502020204030204" pitchFamily="34" charset="0"/>
              </a:defRPr>
            </a:lvl1pPr>
          </a:lstStyle>
          <a:p>
            <a:r>
              <a:rPr lang="en-US" dirty="0"/>
              <a:t>Click icon to add picture</a:t>
            </a:r>
          </a:p>
        </p:txBody>
      </p:sp>
      <p:sp>
        <p:nvSpPr>
          <p:cNvPr id="5" name="Picture Placeholder 6">
            <a:extLst>
              <a:ext uri="{FF2B5EF4-FFF2-40B4-BE49-F238E27FC236}">
                <a16:creationId xmlns:a16="http://schemas.microsoft.com/office/drawing/2014/main" id="{AF67D610-3DBA-EB48-B589-E895E66AEF08}"/>
              </a:ext>
            </a:extLst>
          </p:cNvPr>
          <p:cNvSpPr>
            <a:spLocks noGrp="1"/>
          </p:cNvSpPr>
          <p:nvPr>
            <p:ph type="pic" sz="quarter" idx="11"/>
          </p:nvPr>
        </p:nvSpPr>
        <p:spPr>
          <a:xfrm>
            <a:off x="457200" y="3657600"/>
            <a:ext cx="2590800" cy="1981200"/>
          </a:xfrm>
          <a:prstGeom prst="rect">
            <a:avLst/>
          </a:prstGeom>
        </p:spPr>
        <p:txBody>
          <a:bodyPr/>
          <a:lstStyle>
            <a:lvl1pPr marL="0" indent="0">
              <a:buNone/>
              <a:defRPr sz="1200" b="0" i="0">
                <a:latin typeface="Calibri" panose="020F0502020204030204" pitchFamily="34" charset="0"/>
              </a:defRPr>
            </a:lvl1pPr>
          </a:lstStyle>
          <a:p>
            <a:r>
              <a:rPr lang="en-US" dirty="0"/>
              <a:t>Click icon to add picture</a:t>
            </a:r>
          </a:p>
        </p:txBody>
      </p:sp>
      <p:sp>
        <p:nvSpPr>
          <p:cNvPr id="7" name="Picture Placeholder 6">
            <a:extLst>
              <a:ext uri="{FF2B5EF4-FFF2-40B4-BE49-F238E27FC236}">
                <a16:creationId xmlns:a16="http://schemas.microsoft.com/office/drawing/2014/main" id="{9BFD49B6-2BF3-F94C-AD6B-7B77861203C0}"/>
              </a:ext>
            </a:extLst>
          </p:cNvPr>
          <p:cNvSpPr>
            <a:spLocks noGrp="1"/>
          </p:cNvSpPr>
          <p:nvPr>
            <p:ph type="pic" sz="quarter" idx="13"/>
          </p:nvPr>
        </p:nvSpPr>
        <p:spPr>
          <a:xfrm>
            <a:off x="3352800" y="1159933"/>
            <a:ext cx="2590800" cy="1981200"/>
          </a:xfrm>
          <a:prstGeom prst="rect">
            <a:avLst/>
          </a:prstGeom>
        </p:spPr>
        <p:txBody>
          <a:bodyPr/>
          <a:lstStyle>
            <a:lvl1pPr marL="0" indent="0">
              <a:buNone/>
              <a:defRPr sz="1200" b="0" i="0">
                <a:latin typeface="Calibri" panose="020F0502020204030204" pitchFamily="34" charset="0"/>
              </a:defRPr>
            </a:lvl1pPr>
          </a:lstStyle>
          <a:p>
            <a:r>
              <a:rPr lang="en-US" dirty="0"/>
              <a:t>Click icon to add picture</a:t>
            </a:r>
          </a:p>
        </p:txBody>
      </p:sp>
      <p:sp>
        <p:nvSpPr>
          <p:cNvPr id="8" name="Picture Placeholder 6">
            <a:extLst>
              <a:ext uri="{FF2B5EF4-FFF2-40B4-BE49-F238E27FC236}">
                <a16:creationId xmlns:a16="http://schemas.microsoft.com/office/drawing/2014/main" id="{75F3481B-E073-FC4C-8662-89F64D478623}"/>
              </a:ext>
            </a:extLst>
          </p:cNvPr>
          <p:cNvSpPr>
            <a:spLocks noGrp="1"/>
          </p:cNvSpPr>
          <p:nvPr>
            <p:ph type="pic" sz="quarter" idx="14"/>
          </p:nvPr>
        </p:nvSpPr>
        <p:spPr>
          <a:xfrm>
            <a:off x="3352800" y="3674533"/>
            <a:ext cx="2590800" cy="1981200"/>
          </a:xfrm>
          <a:prstGeom prst="rect">
            <a:avLst/>
          </a:prstGeom>
        </p:spPr>
        <p:txBody>
          <a:bodyPr/>
          <a:lstStyle>
            <a:lvl1pPr marL="0" indent="0">
              <a:buNone/>
              <a:defRPr sz="1200" b="0" i="0">
                <a:latin typeface="Calibri" panose="020F0502020204030204" pitchFamily="34" charset="0"/>
              </a:defRPr>
            </a:lvl1pPr>
          </a:lstStyle>
          <a:p>
            <a:r>
              <a:rPr lang="en-US" dirty="0"/>
              <a:t>Click icon to add picture</a:t>
            </a:r>
          </a:p>
        </p:txBody>
      </p:sp>
      <p:sp>
        <p:nvSpPr>
          <p:cNvPr id="9" name="Picture Placeholder 6">
            <a:extLst>
              <a:ext uri="{FF2B5EF4-FFF2-40B4-BE49-F238E27FC236}">
                <a16:creationId xmlns:a16="http://schemas.microsoft.com/office/drawing/2014/main" id="{4E9685A2-20AD-6C44-B1B9-DCB2E44370F5}"/>
              </a:ext>
            </a:extLst>
          </p:cNvPr>
          <p:cNvSpPr>
            <a:spLocks noGrp="1"/>
          </p:cNvSpPr>
          <p:nvPr>
            <p:ph type="pic" sz="quarter" idx="15"/>
          </p:nvPr>
        </p:nvSpPr>
        <p:spPr>
          <a:xfrm>
            <a:off x="6096000" y="1151467"/>
            <a:ext cx="2590800" cy="1981200"/>
          </a:xfrm>
          <a:prstGeom prst="rect">
            <a:avLst/>
          </a:prstGeom>
        </p:spPr>
        <p:txBody>
          <a:bodyPr/>
          <a:lstStyle>
            <a:lvl1pPr marL="0" indent="0">
              <a:buNone/>
              <a:defRPr sz="1200" b="0" i="0">
                <a:latin typeface="Calibri" panose="020F0502020204030204" pitchFamily="34" charset="0"/>
              </a:defRPr>
            </a:lvl1pPr>
          </a:lstStyle>
          <a:p>
            <a:r>
              <a:rPr lang="en-US" dirty="0"/>
              <a:t>Click icon to add picture</a:t>
            </a:r>
          </a:p>
        </p:txBody>
      </p:sp>
      <p:sp>
        <p:nvSpPr>
          <p:cNvPr id="10" name="Picture Placeholder 6">
            <a:extLst>
              <a:ext uri="{FF2B5EF4-FFF2-40B4-BE49-F238E27FC236}">
                <a16:creationId xmlns:a16="http://schemas.microsoft.com/office/drawing/2014/main" id="{498EFFC6-47A8-C248-AF67-33A51B038851}"/>
              </a:ext>
            </a:extLst>
          </p:cNvPr>
          <p:cNvSpPr>
            <a:spLocks noGrp="1"/>
          </p:cNvSpPr>
          <p:nvPr>
            <p:ph type="pic" sz="quarter" idx="16"/>
          </p:nvPr>
        </p:nvSpPr>
        <p:spPr>
          <a:xfrm>
            <a:off x="6096000" y="3666067"/>
            <a:ext cx="2590800" cy="1981200"/>
          </a:xfrm>
          <a:prstGeom prst="rect">
            <a:avLst/>
          </a:prstGeom>
        </p:spPr>
        <p:txBody>
          <a:bodyPr/>
          <a:lstStyle>
            <a:lvl1pPr marL="0" indent="0">
              <a:buNone/>
              <a:defRPr sz="1200" b="0" i="0">
                <a:latin typeface="Calibri" panose="020F0502020204030204" pitchFamily="34" charset="0"/>
              </a:defRPr>
            </a:lvl1pPr>
          </a:lstStyle>
          <a:p>
            <a:r>
              <a:rPr lang="en-US" dirty="0"/>
              <a:t>Click icon to add picture</a:t>
            </a:r>
          </a:p>
        </p:txBody>
      </p:sp>
      <p:sp>
        <p:nvSpPr>
          <p:cNvPr id="11" name="Text Placeholder 13">
            <a:extLst>
              <a:ext uri="{FF2B5EF4-FFF2-40B4-BE49-F238E27FC236}">
                <a16:creationId xmlns:a16="http://schemas.microsoft.com/office/drawing/2014/main" id="{5327F1EC-8CEB-F348-A688-603CC6AF3B7E}"/>
              </a:ext>
            </a:extLst>
          </p:cNvPr>
          <p:cNvSpPr>
            <a:spLocks noGrp="1"/>
          </p:cNvSpPr>
          <p:nvPr>
            <p:ph type="body" sz="quarter" idx="17"/>
          </p:nvPr>
        </p:nvSpPr>
        <p:spPr>
          <a:xfrm>
            <a:off x="457200" y="3200400"/>
            <a:ext cx="2590800" cy="381000"/>
          </a:xfrm>
          <a:prstGeom prst="rect">
            <a:avLst/>
          </a:prstGeom>
        </p:spPr>
        <p:txBody>
          <a:bodyPr/>
          <a:lstStyle>
            <a:lvl1pPr marL="0" indent="0">
              <a:buNone/>
              <a:defRPr sz="825" b="0" i="0">
                <a:latin typeface="Calibri" panose="020F0502020204030204" pitchFamily="34" charset="0"/>
              </a:defRPr>
            </a:lvl1pPr>
            <a:lvl2pPr>
              <a:defRPr sz="825"/>
            </a:lvl2pPr>
            <a:lvl3pPr>
              <a:defRPr sz="825"/>
            </a:lvl3pPr>
            <a:lvl4pPr>
              <a:defRPr sz="825"/>
            </a:lvl4pPr>
            <a:lvl5pPr>
              <a:defRPr sz="825"/>
            </a:lvl5pPr>
          </a:lstStyle>
          <a:p>
            <a:pPr lvl="0"/>
            <a:r>
              <a:rPr lang="en-US" dirty="0"/>
              <a:t>Click to edit Master text styles</a:t>
            </a:r>
          </a:p>
        </p:txBody>
      </p:sp>
      <p:sp>
        <p:nvSpPr>
          <p:cNvPr id="12" name="Text Placeholder 13">
            <a:extLst>
              <a:ext uri="{FF2B5EF4-FFF2-40B4-BE49-F238E27FC236}">
                <a16:creationId xmlns:a16="http://schemas.microsoft.com/office/drawing/2014/main" id="{D8D84EB5-FEF7-D145-9924-EDC82C5DD725}"/>
              </a:ext>
            </a:extLst>
          </p:cNvPr>
          <p:cNvSpPr>
            <a:spLocks noGrp="1"/>
          </p:cNvSpPr>
          <p:nvPr>
            <p:ph type="body" sz="quarter" idx="18"/>
          </p:nvPr>
        </p:nvSpPr>
        <p:spPr>
          <a:xfrm>
            <a:off x="3352800" y="3200400"/>
            <a:ext cx="2590800" cy="381000"/>
          </a:xfrm>
          <a:prstGeom prst="rect">
            <a:avLst/>
          </a:prstGeom>
        </p:spPr>
        <p:txBody>
          <a:bodyPr/>
          <a:lstStyle>
            <a:lvl1pPr marL="0" indent="0">
              <a:buNone/>
              <a:defRPr sz="825" b="0" i="0">
                <a:latin typeface="Calibri" panose="020F0502020204030204" pitchFamily="34" charset="0"/>
              </a:defRPr>
            </a:lvl1pPr>
            <a:lvl2pPr>
              <a:defRPr sz="825"/>
            </a:lvl2pPr>
            <a:lvl3pPr>
              <a:defRPr sz="825"/>
            </a:lvl3pPr>
            <a:lvl4pPr>
              <a:defRPr sz="825"/>
            </a:lvl4pPr>
            <a:lvl5pPr>
              <a:defRPr sz="825"/>
            </a:lvl5pPr>
          </a:lstStyle>
          <a:p>
            <a:pPr lvl="0"/>
            <a:r>
              <a:rPr lang="en-US" dirty="0"/>
              <a:t>Click to edit Master text styles</a:t>
            </a:r>
          </a:p>
        </p:txBody>
      </p:sp>
      <p:sp>
        <p:nvSpPr>
          <p:cNvPr id="13" name="Text Placeholder 13">
            <a:extLst>
              <a:ext uri="{FF2B5EF4-FFF2-40B4-BE49-F238E27FC236}">
                <a16:creationId xmlns:a16="http://schemas.microsoft.com/office/drawing/2014/main" id="{73B743E4-6516-C94E-BADC-931FCAF3B346}"/>
              </a:ext>
            </a:extLst>
          </p:cNvPr>
          <p:cNvSpPr>
            <a:spLocks noGrp="1"/>
          </p:cNvSpPr>
          <p:nvPr>
            <p:ph type="body" sz="quarter" idx="19"/>
          </p:nvPr>
        </p:nvSpPr>
        <p:spPr>
          <a:xfrm>
            <a:off x="6112933" y="3200400"/>
            <a:ext cx="2590800" cy="381000"/>
          </a:xfrm>
          <a:prstGeom prst="rect">
            <a:avLst/>
          </a:prstGeom>
        </p:spPr>
        <p:txBody>
          <a:bodyPr/>
          <a:lstStyle>
            <a:lvl1pPr marL="0" indent="0">
              <a:buNone/>
              <a:defRPr sz="825" b="0" i="0">
                <a:latin typeface="Calibri" panose="020F0502020204030204" pitchFamily="34" charset="0"/>
              </a:defRPr>
            </a:lvl1pPr>
            <a:lvl2pPr>
              <a:defRPr sz="825"/>
            </a:lvl2pPr>
            <a:lvl3pPr>
              <a:defRPr sz="825"/>
            </a:lvl3pPr>
            <a:lvl4pPr>
              <a:defRPr sz="825"/>
            </a:lvl4pPr>
            <a:lvl5pPr>
              <a:defRPr sz="825"/>
            </a:lvl5pPr>
          </a:lstStyle>
          <a:p>
            <a:pPr lvl="0"/>
            <a:r>
              <a:rPr lang="en-US" dirty="0"/>
              <a:t>Click to edit Master text styles</a:t>
            </a:r>
          </a:p>
        </p:txBody>
      </p:sp>
      <p:sp>
        <p:nvSpPr>
          <p:cNvPr id="14" name="Text Placeholder 13">
            <a:extLst>
              <a:ext uri="{FF2B5EF4-FFF2-40B4-BE49-F238E27FC236}">
                <a16:creationId xmlns:a16="http://schemas.microsoft.com/office/drawing/2014/main" id="{FED4C7F5-70CF-2C4D-8AF3-4D76760714C7}"/>
              </a:ext>
            </a:extLst>
          </p:cNvPr>
          <p:cNvSpPr>
            <a:spLocks noGrp="1"/>
          </p:cNvSpPr>
          <p:nvPr>
            <p:ph type="body" sz="quarter" idx="20"/>
          </p:nvPr>
        </p:nvSpPr>
        <p:spPr>
          <a:xfrm>
            <a:off x="457200" y="5702300"/>
            <a:ext cx="2590800" cy="381000"/>
          </a:xfrm>
          <a:prstGeom prst="rect">
            <a:avLst/>
          </a:prstGeom>
        </p:spPr>
        <p:txBody>
          <a:bodyPr/>
          <a:lstStyle>
            <a:lvl1pPr marL="0" indent="0">
              <a:buNone/>
              <a:defRPr sz="825" b="0" i="0">
                <a:latin typeface="Calibri" panose="020F0502020204030204" pitchFamily="34" charset="0"/>
              </a:defRPr>
            </a:lvl1pPr>
            <a:lvl2pPr>
              <a:defRPr sz="825"/>
            </a:lvl2pPr>
            <a:lvl3pPr>
              <a:defRPr sz="825"/>
            </a:lvl3pPr>
            <a:lvl4pPr>
              <a:defRPr sz="825"/>
            </a:lvl4pPr>
            <a:lvl5pPr>
              <a:defRPr sz="825"/>
            </a:lvl5pPr>
          </a:lstStyle>
          <a:p>
            <a:pPr lvl="0"/>
            <a:r>
              <a:rPr lang="en-US" dirty="0"/>
              <a:t>Click to edit Master text styles</a:t>
            </a:r>
          </a:p>
        </p:txBody>
      </p:sp>
      <p:sp>
        <p:nvSpPr>
          <p:cNvPr id="15" name="Text Placeholder 13">
            <a:extLst>
              <a:ext uri="{FF2B5EF4-FFF2-40B4-BE49-F238E27FC236}">
                <a16:creationId xmlns:a16="http://schemas.microsoft.com/office/drawing/2014/main" id="{6B853D87-F6A1-6443-AB6D-6E9819089E0E}"/>
              </a:ext>
            </a:extLst>
          </p:cNvPr>
          <p:cNvSpPr>
            <a:spLocks noGrp="1"/>
          </p:cNvSpPr>
          <p:nvPr>
            <p:ph type="body" sz="quarter" idx="21"/>
          </p:nvPr>
        </p:nvSpPr>
        <p:spPr>
          <a:xfrm>
            <a:off x="3352800" y="5715000"/>
            <a:ext cx="2590800" cy="381000"/>
          </a:xfrm>
          <a:prstGeom prst="rect">
            <a:avLst/>
          </a:prstGeom>
        </p:spPr>
        <p:txBody>
          <a:bodyPr/>
          <a:lstStyle>
            <a:lvl1pPr marL="0" indent="0">
              <a:buNone/>
              <a:defRPr sz="825" b="0" i="0">
                <a:latin typeface="Calibri" panose="020F0502020204030204" pitchFamily="34" charset="0"/>
              </a:defRPr>
            </a:lvl1pPr>
            <a:lvl2pPr>
              <a:defRPr sz="825"/>
            </a:lvl2pPr>
            <a:lvl3pPr>
              <a:defRPr sz="825"/>
            </a:lvl3pPr>
            <a:lvl4pPr>
              <a:defRPr sz="825"/>
            </a:lvl4pPr>
            <a:lvl5pPr>
              <a:defRPr sz="825"/>
            </a:lvl5pPr>
          </a:lstStyle>
          <a:p>
            <a:pPr lvl="0"/>
            <a:r>
              <a:rPr lang="en-US" dirty="0"/>
              <a:t>Click to edit Master text styles</a:t>
            </a:r>
          </a:p>
        </p:txBody>
      </p:sp>
      <p:sp>
        <p:nvSpPr>
          <p:cNvPr id="16" name="Text Placeholder 13">
            <a:extLst>
              <a:ext uri="{FF2B5EF4-FFF2-40B4-BE49-F238E27FC236}">
                <a16:creationId xmlns:a16="http://schemas.microsoft.com/office/drawing/2014/main" id="{256BC893-7821-9640-98BC-FFCFED83EB9C}"/>
              </a:ext>
            </a:extLst>
          </p:cNvPr>
          <p:cNvSpPr>
            <a:spLocks noGrp="1"/>
          </p:cNvSpPr>
          <p:nvPr>
            <p:ph type="body" sz="quarter" idx="22"/>
          </p:nvPr>
        </p:nvSpPr>
        <p:spPr>
          <a:xfrm>
            <a:off x="6112933" y="5715000"/>
            <a:ext cx="2590800" cy="381000"/>
          </a:xfrm>
          <a:prstGeom prst="rect">
            <a:avLst/>
          </a:prstGeom>
        </p:spPr>
        <p:txBody>
          <a:bodyPr/>
          <a:lstStyle>
            <a:lvl1pPr marL="0" indent="0">
              <a:buNone/>
              <a:defRPr sz="825" b="0" i="0">
                <a:latin typeface="Calibri" panose="020F0502020204030204" pitchFamily="34" charset="0"/>
              </a:defRPr>
            </a:lvl1pPr>
            <a:lvl2pPr>
              <a:defRPr sz="825"/>
            </a:lvl2pPr>
            <a:lvl3pPr>
              <a:defRPr sz="825"/>
            </a:lvl3pPr>
            <a:lvl4pPr>
              <a:defRPr sz="825"/>
            </a:lvl4pPr>
            <a:lvl5pPr>
              <a:defRPr sz="825"/>
            </a:lvl5pPr>
          </a:lstStyle>
          <a:p>
            <a:pPr lvl="0"/>
            <a:r>
              <a:rPr lang="en-US" dirty="0"/>
              <a:t>Click to edit Master text styles</a:t>
            </a:r>
          </a:p>
        </p:txBody>
      </p:sp>
      <p:sp>
        <p:nvSpPr>
          <p:cNvPr id="19" name="Slide Number Placeholder 18">
            <a:extLst>
              <a:ext uri="{FF2B5EF4-FFF2-40B4-BE49-F238E27FC236}">
                <a16:creationId xmlns:a16="http://schemas.microsoft.com/office/drawing/2014/main" id="{02F90602-9DC6-3F4D-B178-EF64100603FB}"/>
              </a:ext>
            </a:extLst>
          </p:cNvPr>
          <p:cNvSpPr>
            <a:spLocks noGrp="1"/>
          </p:cNvSpPr>
          <p:nvPr>
            <p:ph type="sldNum" sz="quarter" idx="24"/>
          </p:nvPr>
        </p:nvSpPr>
        <p:spPr/>
        <p:txBody>
          <a:bodyPr/>
          <a:lstStyle/>
          <a:p>
            <a:fld id="{F0D23093-2AB0-F74C-B865-1A12A15B650E}" type="slidenum">
              <a:rPr lang="en-US" smtClean="0"/>
              <a:pPr/>
              <a:t>‹#›</a:t>
            </a:fld>
            <a:endParaRPr lang="en-US" dirty="0"/>
          </a:p>
        </p:txBody>
      </p:sp>
      <p:sp>
        <p:nvSpPr>
          <p:cNvPr id="21" name="Title 20">
            <a:extLst>
              <a:ext uri="{FF2B5EF4-FFF2-40B4-BE49-F238E27FC236}">
                <a16:creationId xmlns:a16="http://schemas.microsoft.com/office/drawing/2014/main" id="{774FC734-09F5-2F40-BB01-29D6BBF76E0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64048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ogo Grid">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34EBE792-3674-F042-8191-29D73F7CA4C8}"/>
              </a:ext>
            </a:extLst>
          </p:cNvPr>
          <p:cNvSpPr>
            <a:spLocks noGrp="1"/>
          </p:cNvSpPr>
          <p:nvPr>
            <p:ph type="pic" sz="quarter" idx="10" hasCustomPrompt="1"/>
          </p:nvPr>
        </p:nvSpPr>
        <p:spPr>
          <a:xfrm>
            <a:off x="685800" y="1371600"/>
            <a:ext cx="1447800" cy="1295400"/>
          </a:xfrm>
          <a:prstGeom prst="rect">
            <a:avLst/>
          </a:prstGeom>
          <a:effectLst/>
        </p:spPr>
        <p:txBody>
          <a:bodyPr/>
          <a:lstStyle>
            <a:lvl1pPr marL="0" indent="0">
              <a:buFontTx/>
              <a:buNone/>
              <a:defRPr sz="825" b="0" i="0" baseline="0">
                <a:latin typeface="Calibri" panose="020F0502020204030204" pitchFamily="34" charset="0"/>
              </a:defRPr>
            </a:lvl1pPr>
          </a:lstStyle>
          <a:p>
            <a:r>
              <a:rPr lang="en-US" dirty="0"/>
              <a:t>160x147 logo</a:t>
            </a:r>
          </a:p>
        </p:txBody>
      </p:sp>
      <p:sp>
        <p:nvSpPr>
          <p:cNvPr id="7" name="Picture Placeholder 5">
            <a:extLst>
              <a:ext uri="{FF2B5EF4-FFF2-40B4-BE49-F238E27FC236}">
                <a16:creationId xmlns:a16="http://schemas.microsoft.com/office/drawing/2014/main" id="{93ABDDAC-BA7B-4A4A-9D64-71FA88868E4B}"/>
              </a:ext>
            </a:extLst>
          </p:cNvPr>
          <p:cNvSpPr>
            <a:spLocks noGrp="1"/>
          </p:cNvSpPr>
          <p:nvPr>
            <p:ph type="pic" sz="quarter" idx="11" hasCustomPrompt="1"/>
          </p:nvPr>
        </p:nvSpPr>
        <p:spPr>
          <a:xfrm>
            <a:off x="685800" y="2895600"/>
            <a:ext cx="1447800" cy="1295400"/>
          </a:xfrm>
          <a:prstGeom prst="rect">
            <a:avLst/>
          </a:prstGeom>
          <a:effectLst/>
        </p:spPr>
        <p:txBody>
          <a:bodyPr/>
          <a:lstStyle>
            <a:lvl1pPr marL="0" marR="0" indent="0" algn="l" defTabSz="685800" rtl="0" eaLnBrk="1" fontAlgn="base" latinLnBrk="0" hangingPunct="1">
              <a:lnSpc>
                <a:spcPct val="100000"/>
              </a:lnSpc>
              <a:spcBef>
                <a:spcPts val="900"/>
              </a:spcBef>
              <a:spcAft>
                <a:spcPct val="0"/>
              </a:spcAft>
              <a:buClr>
                <a:schemeClr val="tx1"/>
              </a:buClr>
              <a:buSzTx/>
              <a:buFontTx/>
              <a:buNone/>
              <a:tabLst/>
              <a:defRPr sz="825" b="0" i="0">
                <a:latin typeface="Calibri" panose="020F0502020204030204" pitchFamily="34" charset="0"/>
              </a:defRPr>
            </a:lvl1pPr>
          </a:lstStyle>
          <a:p>
            <a:r>
              <a:rPr lang="en-US" dirty="0"/>
              <a:t>160x147 logo</a:t>
            </a:r>
          </a:p>
          <a:p>
            <a:endParaRPr lang="en-US" dirty="0"/>
          </a:p>
        </p:txBody>
      </p:sp>
      <p:sp>
        <p:nvSpPr>
          <p:cNvPr id="8" name="Picture Placeholder 5">
            <a:extLst>
              <a:ext uri="{FF2B5EF4-FFF2-40B4-BE49-F238E27FC236}">
                <a16:creationId xmlns:a16="http://schemas.microsoft.com/office/drawing/2014/main" id="{BE481E25-6792-6B48-8A87-D3E9D1B2232D}"/>
              </a:ext>
            </a:extLst>
          </p:cNvPr>
          <p:cNvSpPr>
            <a:spLocks noGrp="1"/>
          </p:cNvSpPr>
          <p:nvPr>
            <p:ph type="pic" sz="quarter" idx="13" hasCustomPrompt="1"/>
          </p:nvPr>
        </p:nvSpPr>
        <p:spPr>
          <a:xfrm>
            <a:off x="685800" y="4419600"/>
            <a:ext cx="1447800" cy="1295400"/>
          </a:xfrm>
          <a:prstGeom prst="rect">
            <a:avLst/>
          </a:prstGeom>
          <a:effectLst/>
        </p:spPr>
        <p:txBody>
          <a:bodyPr/>
          <a:lstStyle>
            <a:lvl1pPr marL="0" marR="0" indent="0" algn="l" defTabSz="685800" rtl="0" eaLnBrk="1" fontAlgn="base" latinLnBrk="0" hangingPunct="1">
              <a:lnSpc>
                <a:spcPct val="100000"/>
              </a:lnSpc>
              <a:spcBef>
                <a:spcPts val="900"/>
              </a:spcBef>
              <a:spcAft>
                <a:spcPct val="0"/>
              </a:spcAft>
              <a:buClr>
                <a:schemeClr val="tx1"/>
              </a:buClr>
              <a:buSzTx/>
              <a:buFontTx/>
              <a:buNone/>
              <a:tabLst/>
              <a:defRPr sz="825" b="0" i="0">
                <a:latin typeface="Calibri" panose="020F0502020204030204" pitchFamily="34" charset="0"/>
              </a:defRPr>
            </a:lvl1pPr>
          </a:lstStyle>
          <a:p>
            <a:r>
              <a:rPr lang="en-US" dirty="0"/>
              <a:t>160x147 logo</a:t>
            </a:r>
          </a:p>
          <a:p>
            <a:endParaRPr lang="en-US" dirty="0"/>
          </a:p>
        </p:txBody>
      </p:sp>
      <p:sp>
        <p:nvSpPr>
          <p:cNvPr id="9" name="Picture Placeholder 5">
            <a:extLst>
              <a:ext uri="{FF2B5EF4-FFF2-40B4-BE49-F238E27FC236}">
                <a16:creationId xmlns:a16="http://schemas.microsoft.com/office/drawing/2014/main" id="{D548604C-E487-1D4F-91AF-D210004A5189}"/>
              </a:ext>
            </a:extLst>
          </p:cNvPr>
          <p:cNvSpPr>
            <a:spLocks noGrp="1"/>
          </p:cNvSpPr>
          <p:nvPr>
            <p:ph type="pic" sz="quarter" idx="14" hasCustomPrompt="1"/>
          </p:nvPr>
        </p:nvSpPr>
        <p:spPr>
          <a:xfrm>
            <a:off x="2819400" y="1371600"/>
            <a:ext cx="1447800" cy="1295400"/>
          </a:xfrm>
          <a:prstGeom prst="rect">
            <a:avLst/>
          </a:prstGeom>
          <a:effectLst/>
        </p:spPr>
        <p:txBody>
          <a:bodyPr/>
          <a:lstStyle>
            <a:lvl1pPr marL="0" marR="0" indent="0" algn="l" defTabSz="685800" rtl="0" eaLnBrk="1" fontAlgn="base" latinLnBrk="0" hangingPunct="1">
              <a:lnSpc>
                <a:spcPct val="100000"/>
              </a:lnSpc>
              <a:spcBef>
                <a:spcPts val="900"/>
              </a:spcBef>
              <a:spcAft>
                <a:spcPct val="0"/>
              </a:spcAft>
              <a:buClr>
                <a:schemeClr val="tx1"/>
              </a:buClr>
              <a:buSzTx/>
              <a:buFontTx/>
              <a:buNone/>
              <a:tabLst/>
              <a:defRPr sz="825" b="0" i="0">
                <a:latin typeface="Calibri" panose="020F0502020204030204" pitchFamily="34" charset="0"/>
              </a:defRPr>
            </a:lvl1pPr>
          </a:lstStyle>
          <a:p>
            <a:r>
              <a:rPr lang="en-US" dirty="0"/>
              <a:t>160x147 logo</a:t>
            </a:r>
          </a:p>
          <a:p>
            <a:endParaRPr lang="en-US" dirty="0"/>
          </a:p>
        </p:txBody>
      </p:sp>
      <p:sp>
        <p:nvSpPr>
          <p:cNvPr id="10" name="Picture Placeholder 5">
            <a:extLst>
              <a:ext uri="{FF2B5EF4-FFF2-40B4-BE49-F238E27FC236}">
                <a16:creationId xmlns:a16="http://schemas.microsoft.com/office/drawing/2014/main" id="{7624EDF6-2365-2545-8099-338237F309C3}"/>
              </a:ext>
            </a:extLst>
          </p:cNvPr>
          <p:cNvSpPr>
            <a:spLocks noGrp="1"/>
          </p:cNvSpPr>
          <p:nvPr>
            <p:ph type="pic" sz="quarter" idx="15" hasCustomPrompt="1"/>
          </p:nvPr>
        </p:nvSpPr>
        <p:spPr>
          <a:xfrm>
            <a:off x="2819400" y="2895600"/>
            <a:ext cx="1447800" cy="1295400"/>
          </a:xfrm>
          <a:prstGeom prst="rect">
            <a:avLst/>
          </a:prstGeom>
          <a:effectLst/>
        </p:spPr>
        <p:txBody>
          <a:bodyPr/>
          <a:lstStyle>
            <a:lvl1pPr marL="0" marR="0" indent="0" algn="l" defTabSz="685800" rtl="0" eaLnBrk="1" fontAlgn="base" latinLnBrk="0" hangingPunct="1">
              <a:lnSpc>
                <a:spcPct val="100000"/>
              </a:lnSpc>
              <a:spcBef>
                <a:spcPts val="900"/>
              </a:spcBef>
              <a:spcAft>
                <a:spcPct val="0"/>
              </a:spcAft>
              <a:buClr>
                <a:schemeClr val="tx1"/>
              </a:buClr>
              <a:buSzTx/>
              <a:buFontTx/>
              <a:buNone/>
              <a:tabLst/>
              <a:defRPr sz="825" b="0" i="0">
                <a:latin typeface="Calibri" panose="020F0502020204030204" pitchFamily="34" charset="0"/>
              </a:defRPr>
            </a:lvl1pPr>
          </a:lstStyle>
          <a:p>
            <a:r>
              <a:rPr lang="en-US" dirty="0"/>
              <a:t>160x147 logo</a:t>
            </a:r>
          </a:p>
          <a:p>
            <a:endParaRPr lang="en-US" dirty="0"/>
          </a:p>
        </p:txBody>
      </p:sp>
      <p:sp>
        <p:nvSpPr>
          <p:cNvPr id="11" name="Picture Placeholder 5">
            <a:extLst>
              <a:ext uri="{FF2B5EF4-FFF2-40B4-BE49-F238E27FC236}">
                <a16:creationId xmlns:a16="http://schemas.microsoft.com/office/drawing/2014/main" id="{0D36446A-2E05-9F4F-83D7-905FD354E021}"/>
              </a:ext>
            </a:extLst>
          </p:cNvPr>
          <p:cNvSpPr>
            <a:spLocks noGrp="1"/>
          </p:cNvSpPr>
          <p:nvPr>
            <p:ph type="pic" sz="quarter" idx="16" hasCustomPrompt="1"/>
          </p:nvPr>
        </p:nvSpPr>
        <p:spPr>
          <a:xfrm>
            <a:off x="2819400" y="4419600"/>
            <a:ext cx="1447800" cy="1295400"/>
          </a:xfrm>
          <a:prstGeom prst="rect">
            <a:avLst/>
          </a:prstGeom>
          <a:effectLst/>
        </p:spPr>
        <p:txBody>
          <a:bodyPr/>
          <a:lstStyle>
            <a:lvl1pPr marL="0" marR="0" indent="0" algn="l" defTabSz="685800" rtl="0" eaLnBrk="1" fontAlgn="base" latinLnBrk="0" hangingPunct="1">
              <a:lnSpc>
                <a:spcPct val="100000"/>
              </a:lnSpc>
              <a:spcBef>
                <a:spcPts val="900"/>
              </a:spcBef>
              <a:spcAft>
                <a:spcPct val="0"/>
              </a:spcAft>
              <a:buClr>
                <a:schemeClr val="tx1"/>
              </a:buClr>
              <a:buSzTx/>
              <a:buFontTx/>
              <a:buNone/>
              <a:tabLst/>
              <a:defRPr sz="825" b="0" i="0">
                <a:latin typeface="Calibri" panose="020F0502020204030204" pitchFamily="34" charset="0"/>
              </a:defRPr>
            </a:lvl1pPr>
          </a:lstStyle>
          <a:p>
            <a:r>
              <a:rPr lang="en-US" dirty="0"/>
              <a:t>160x147 logo</a:t>
            </a:r>
          </a:p>
          <a:p>
            <a:endParaRPr lang="en-US" dirty="0"/>
          </a:p>
        </p:txBody>
      </p:sp>
      <p:sp>
        <p:nvSpPr>
          <p:cNvPr id="12" name="Picture Placeholder 5">
            <a:extLst>
              <a:ext uri="{FF2B5EF4-FFF2-40B4-BE49-F238E27FC236}">
                <a16:creationId xmlns:a16="http://schemas.microsoft.com/office/drawing/2014/main" id="{BBC79A31-D13D-4C49-88CC-6B949DE06C2C}"/>
              </a:ext>
            </a:extLst>
          </p:cNvPr>
          <p:cNvSpPr>
            <a:spLocks noGrp="1"/>
          </p:cNvSpPr>
          <p:nvPr>
            <p:ph type="pic" sz="quarter" idx="17" hasCustomPrompt="1"/>
          </p:nvPr>
        </p:nvSpPr>
        <p:spPr>
          <a:xfrm>
            <a:off x="4953000" y="1371600"/>
            <a:ext cx="1447800" cy="1295400"/>
          </a:xfrm>
          <a:prstGeom prst="rect">
            <a:avLst/>
          </a:prstGeom>
          <a:effectLst/>
        </p:spPr>
        <p:txBody>
          <a:bodyPr/>
          <a:lstStyle>
            <a:lvl1pPr marL="0" marR="0" indent="0" algn="l" defTabSz="685800" rtl="0" eaLnBrk="1" fontAlgn="base" latinLnBrk="0" hangingPunct="1">
              <a:lnSpc>
                <a:spcPct val="100000"/>
              </a:lnSpc>
              <a:spcBef>
                <a:spcPts val="900"/>
              </a:spcBef>
              <a:spcAft>
                <a:spcPct val="0"/>
              </a:spcAft>
              <a:buClr>
                <a:schemeClr val="tx1"/>
              </a:buClr>
              <a:buSzTx/>
              <a:buFontTx/>
              <a:buNone/>
              <a:tabLst/>
              <a:defRPr sz="825" b="0" i="0">
                <a:latin typeface="Calibri" panose="020F0502020204030204" pitchFamily="34" charset="0"/>
              </a:defRPr>
            </a:lvl1pPr>
          </a:lstStyle>
          <a:p>
            <a:r>
              <a:rPr lang="en-US" dirty="0"/>
              <a:t>160x147 logo</a:t>
            </a:r>
          </a:p>
          <a:p>
            <a:endParaRPr lang="en-US" dirty="0"/>
          </a:p>
        </p:txBody>
      </p:sp>
      <p:sp>
        <p:nvSpPr>
          <p:cNvPr id="13" name="Picture Placeholder 5">
            <a:extLst>
              <a:ext uri="{FF2B5EF4-FFF2-40B4-BE49-F238E27FC236}">
                <a16:creationId xmlns:a16="http://schemas.microsoft.com/office/drawing/2014/main" id="{CFF59C9F-D752-594A-A821-7BDA91DA3749}"/>
              </a:ext>
            </a:extLst>
          </p:cNvPr>
          <p:cNvSpPr>
            <a:spLocks noGrp="1"/>
          </p:cNvSpPr>
          <p:nvPr>
            <p:ph type="pic" sz="quarter" idx="18" hasCustomPrompt="1"/>
          </p:nvPr>
        </p:nvSpPr>
        <p:spPr>
          <a:xfrm>
            <a:off x="4953000" y="2895600"/>
            <a:ext cx="1447800" cy="1295400"/>
          </a:xfrm>
          <a:prstGeom prst="rect">
            <a:avLst/>
          </a:prstGeom>
          <a:effectLst/>
        </p:spPr>
        <p:txBody>
          <a:bodyPr/>
          <a:lstStyle>
            <a:lvl1pPr marL="0" marR="0" indent="0" algn="l" defTabSz="685800" rtl="0" eaLnBrk="1" fontAlgn="base" latinLnBrk="0" hangingPunct="1">
              <a:lnSpc>
                <a:spcPct val="100000"/>
              </a:lnSpc>
              <a:spcBef>
                <a:spcPts val="900"/>
              </a:spcBef>
              <a:spcAft>
                <a:spcPct val="0"/>
              </a:spcAft>
              <a:buClr>
                <a:schemeClr val="tx1"/>
              </a:buClr>
              <a:buSzTx/>
              <a:buFontTx/>
              <a:buNone/>
              <a:tabLst/>
              <a:defRPr sz="825" b="0" i="0">
                <a:latin typeface="Calibri" panose="020F0502020204030204" pitchFamily="34" charset="0"/>
              </a:defRPr>
            </a:lvl1pPr>
          </a:lstStyle>
          <a:p>
            <a:r>
              <a:rPr lang="en-US" dirty="0"/>
              <a:t>160x147 logo</a:t>
            </a:r>
          </a:p>
          <a:p>
            <a:endParaRPr lang="en-US" dirty="0"/>
          </a:p>
        </p:txBody>
      </p:sp>
      <p:sp>
        <p:nvSpPr>
          <p:cNvPr id="14" name="Picture Placeholder 5">
            <a:extLst>
              <a:ext uri="{FF2B5EF4-FFF2-40B4-BE49-F238E27FC236}">
                <a16:creationId xmlns:a16="http://schemas.microsoft.com/office/drawing/2014/main" id="{254F3492-5AA9-9249-B742-69BFC01BE9E2}"/>
              </a:ext>
            </a:extLst>
          </p:cNvPr>
          <p:cNvSpPr>
            <a:spLocks noGrp="1"/>
          </p:cNvSpPr>
          <p:nvPr>
            <p:ph type="pic" sz="quarter" idx="19" hasCustomPrompt="1"/>
          </p:nvPr>
        </p:nvSpPr>
        <p:spPr>
          <a:xfrm>
            <a:off x="4953000" y="4419600"/>
            <a:ext cx="1447800" cy="1295400"/>
          </a:xfrm>
          <a:prstGeom prst="rect">
            <a:avLst/>
          </a:prstGeom>
          <a:effectLst/>
        </p:spPr>
        <p:txBody>
          <a:bodyPr/>
          <a:lstStyle>
            <a:lvl1pPr marL="0" indent="0">
              <a:buFontTx/>
              <a:buNone/>
              <a:defRPr sz="825" b="0" i="0">
                <a:latin typeface="Calibri" panose="020F0502020204030204" pitchFamily="34" charset="0"/>
              </a:defRPr>
            </a:lvl1pPr>
          </a:lstStyle>
          <a:p>
            <a:r>
              <a:rPr lang="en-US" dirty="0"/>
              <a:t>160x147 logo</a:t>
            </a:r>
          </a:p>
        </p:txBody>
      </p:sp>
      <p:sp>
        <p:nvSpPr>
          <p:cNvPr id="15" name="Picture Placeholder 5">
            <a:extLst>
              <a:ext uri="{FF2B5EF4-FFF2-40B4-BE49-F238E27FC236}">
                <a16:creationId xmlns:a16="http://schemas.microsoft.com/office/drawing/2014/main" id="{C51E22CD-7582-9D41-A0FC-914A34BF189E}"/>
              </a:ext>
            </a:extLst>
          </p:cNvPr>
          <p:cNvSpPr>
            <a:spLocks noGrp="1"/>
          </p:cNvSpPr>
          <p:nvPr>
            <p:ph type="pic" sz="quarter" idx="20" hasCustomPrompt="1"/>
          </p:nvPr>
        </p:nvSpPr>
        <p:spPr>
          <a:xfrm>
            <a:off x="6934200" y="1371600"/>
            <a:ext cx="1447800" cy="1295400"/>
          </a:xfrm>
          <a:prstGeom prst="rect">
            <a:avLst/>
          </a:prstGeom>
          <a:effectLst/>
        </p:spPr>
        <p:txBody>
          <a:bodyPr/>
          <a:lstStyle>
            <a:lvl1pPr marL="0" marR="0" indent="0" algn="l" defTabSz="685800" rtl="0" eaLnBrk="1" fontAlgn="base" latinLnBrk="0" hangingPunct="1">
              <a:lnSpc>
                <a:spcPct val="100000"/>
              </a:lnSpc>
              <a:spcBef>
                <a:spcPts val="900"/>
              </a:spcBef>
              <a:spcAft>
                <a:spcPct val="0"/>
              </a:spcAft>
              <a:buClr>
                <a:schemeClr val="tx1"/>
              </a:buClr>
              <a:buSzTx/>
              <a:buFontTx/>
              <a:buNone/>
              <a:tabLst/>
              <a:defRPr sz="825" b="0" i="0">
                <a:latin typeface="Calibri" panose="020F0502020204030204" pitchFamily="34" charset="0"/>
              </a:defRPr>
            </a:lvl1pPr>
          </a:lstStyle>
          <a:p>
            <a:r>
              <a:rPr lang="en-US" dirty="0"/>
              <a:t>160x147 logo</a:t>
            </a:r>
          </a:p>
          <a:p>
            <a:endParaRPr lang="en-US" dirty="0"/>
          </a:p>
        </p:txBody>
      </p:sp>
      <p:sp>
        <p:nvSpPr>
          <p:cNvPr id="16" name="Picture Placeholder 5">
            <a:extLst>
              <a:ext uri="{FF2B5EF4-FFF2-40B4-BE49-F238E27FC236}">
                <a16:creationId xmlns:a16="http://schemas.microsoft.com/office/drawing/2014/main" id="{3D0B9166-BA76-6544-89C3-4C8B4A739F73}"/>
              </a:ext>
            </a:extLst>
          </p:cNvPr>
          <p:cNvSpPr>
            <a:spLocks noGrp="1"/>
          </p:cNvSpPr>
          <p:nvPr>
            <p:ph type="pic" sz="quarter" idx="21" hasCustomPrompt="1"/>
          </p:nvPr>
        </p:nvSpPr>
        <p:spPr>
          <a:xfrm>
            <a:off x="6934200" y="2895600"/>
            <a:ext cx="1447800" cy="1295400"/>
          </a:xfrm>
          <a:prstGeom prst="rect">
            <a:avLst/>
          </a:prstGeom>
          <a:effectLst/>
        </p:spPr>
        <p:txBody>
          <a:bodyPr/>
          <a:lstStyle>
            <a:lvl1pPr marL="0" marR="0" indent="0" algn="l" defTabSz="685800" rtl="0" eaLnBrk="1" fontAlgn="base" latinLnBrk="0" hangingPunct="1">
              <a:lnSpc>
                <a:spcPct val="100000"/>
              </a:lnSpc>
              <a:spcBef>
                <a:spcPts val="900"/>
              </a:spcBef>
              <a:spcAft>
                <a:spcPct val="0"/>
              </a:spcAft>
              <a:buClr>
                <a:schemeClr val="tx1"/>
              </a:buClr>
              <a:buSzTx/>
              <a:buFontTx/>
              <a:buNone/>
              <a:tabLst/>
              <a:defRPr sz="825" b="0" i="0">
                <a:latin typeface="Calibri" panose="020F0502020204030204" pitchFamily="34" charset="0"/>
              </a:defRPr>
            </a:lvl1pPr>
          </a:lstStyle>
          <a:p>
            <a:r>
              <a:rPr lang="en-US" dirty="0"/>
              <a:t>160x147 logo</a:t>
            </a:r>
          </a:p>
          <a:p>
            <a:endParaRPr lang="en-US" dirty="0"/>
          </a:p>
        </p:txBody>
      </p:sp>
      <p:sp>
        <p:nvSpPr>
          <p:cNvPr id="17" name="Picture Placeholder 5">
            <a:extLst>
              <a:ext uri="{FF2B5EF4-FFF2-40B4-BE49-F238E27FC236}">
                <a16:creationId xmlns:a16="http://schemas.microsoft.com/office/drawing/2014/main" id="{537026EB-3BFB-0947-A881-5729F13CFA4E}"/>
              </a:ext>
            </a:extLst>
          </p:cNvPr>
          <p:cNvSpPr>
            <a:spLocks noGrp="1"/>
          </p:cNvSpPr>
          <p:nvPr>
            <p:ph type="pic" sz="quarter" idx="22" hasCustomPrompt="1"/>
          </p:nvPr>
        </p:nvSpPr>
        <p:spPr>
          <a:xfrm>
            <a:off x="6934200" y="4419600"/>
            <a:ext cx="1447800" cy="1295400"/>
          </a:xfrm>
          <a:prstGeom prst="rect">
            <a:avLst/>
          </a:prstGeom>
          <a:effectLst/>
        </p:spPr>
        <p:txBody>
          <a:bodyPr/>
          <a:lstStyle>
            <a:lvl1pPr marL="0" indent="0">
              <a:buFontTx/>
              <a:buNone/>
              <a:defRPr sz="825" b="0" i="0">
                <a:latin typeface="Calibri" panose="020F0502020204030204" pitchFamily="34" charset="0"/>
              </a:defRPr>
            </a:lvl1pPr>
          </a:lstStyle>
          <a:p>
            <a:r>
              <a:rPr lang="en-US" dirty="0"/>
              <a:t>160x147 logo</a:t>
            </a:r>
          </a:p>
        </p:txBody>
      </p:sp>
      <p:sp>
        <p:nvSpPr>
          <p:cNvPr id="19" name="Slide Number Placeholder 18">
            <a:extLst>
              <a:ext uri="{FF2B5EF4-FFF2-40B4-BE49-F238E27FC236}">
                <a16:creationId xmlns:a16="http://schemas.microsoft.com/office/drawing/2014/main" id="{1D9580FA-CA76-994A-9775-1D87D5927DBD}"/>
              </a:ext>
            </a:extLst>
          </p:cNvPr>
          <p:cNvSpPr>
            <a:spLocks noGrp="1"/>
          </p:cNvSpPr>
          <p:nvPr>
            <p:ph type="sldNum" sz="quarter" idx="24"/>
          </p:nvPr>
        </p:nvSpPr>
        <p:spPr/>
        <p:txBody>
          <a:bodyPr/>
          <a:lstStyle/>
          <a:p>
            <a:fld id="{F0D23093-2AB0-F74C-B865-1A12A15B650E}" type="slidenum">
              <a:rPr lang="en-US" smtClean="0"/>
              <a:pPr/>
              <a:t>‹#›</a:t>
            </a:fld>
            <a:endParaRPr lang="en-US" dirty="0"/>
          </a:p>
        </p:txBody>
      </p:sp>
      <p:sp>
        <p:nvSpPr>
          <p:cNvPr id="21" name="Title 20">
            <a:extLst>
              <a:ext uri="{FF2B5EF4-FFF2-40B4-BE49-F238E27FC236}">
                <a16:creationId xmlns:a16="http://schemas.microsoft.com/office/drawing/2014/main" id="{C81C7F89-740B-3143-8447-70CC02F636A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819021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resenter Divider">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816828D9-C361-48CA-8369-9240CE2D67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 name="Text Placeholder 9">
            <a:extLst>
              <a:ext uri="{FF2B5EF4-FFF2-40B4-BE49-F238E27FC236}">
                <a16:creationId xmlns:a16="http://schemas.microsoft.com/office/drawing/2014/main" id="{23B808CC-F74C-B743-BAB4-F4C99E195655}"/>
              </a:ext>
            </a:extLst>
          </p:cNvPr>
          <p:cNvSpPr>
            <a:spLocks noGrp="1"/>
          </p:cNvSpPr>
          <p:nvPr userDrawn="1">
            <p:ph type="body" sz="quarter" idx="10"/>
          </p:nvPr>
        </p:nvSpPr>
        <p:spPr>
          <a:xfrm>
            <a:off x="4812507" y="2520950"/>
            <a:ext cx="4045744" cy="1449388"/>
          </a:xfrm>
          <a:prstGeom prst="rect">
            <a:avLst/>
          </a:prstGeom>
        </p:spPr>
        <p:txBody>
          <a:bodyPr>
            <a:normAutofit/>
          </a:bodyPr>
          <a:lstStyle>
            <a:lvl1pPr marL="0" indent="0">
              <a:buNone/>
              <a:defRPr sz="2700" b="1" i="0">
                <a:solidFill>
                  <a:schemeClr val="tx1"/>
                </a:solidFill>
                <a:latin typeface="Calibri" panose="020F0502020204030204" pitchFamily="34" charset="0"/>
              </a:defRPr>
            </a:lvl1pPr>
            <a:lvl2pPr marL="172641" indent="0">
              <a:buNone/>
              <a:defRPr>
                <a:solidFill>
                  <a:schemeClr val="bg1"/>
                </a:solidFill>
              </a:defRPr>
            </a:lvl2pPr>
            <a:lvl3pPr marL="342900" indent="0">
              <a:buNone/>
              <a:defRPr>
                <a:solidFill>
                  <a:schemeClr val="bg1"/>
                </a:solidFill>
              </a:defRPr>
            </a:lvl3pPr>
            <a:lvl4pPr marL="559594" indent="0">
              <a:buNone/>
              <a:defRPr>
                <a:solidFill>
                  <a:schemeClr val="bg1"/>
                </a:solidFill>
              </a:defRPr>
            </a:lvl4pPr>
            <a:lvl5pPr marL="727472" indent="0">
              <a:buNone/>
              <a:defRPr>
                <a:solidFill>
                  <a:schemeClr val="bg1"/>
                </a:solidFill>
              </a:defRPr>
            </a:lvl5pPr>
          </a:lstStyle>
          <a:p>
            <a:pPr lvl="0"/>
            <a:endParaRPr lang="en-US" dirty="0"/>
          </a:p>
        </p:txBody>
      </p:sp>
      <p:sp>
        <p:nvSpPr>
          <p:cNvPr id="13" name="Text Placeholder 9">
            <a:extLst>
              <a:ext uri="{FF2B5EF4-FFF2-40B4-BE49-F238E27FC236}">
                <a16:creationId xmlns:a16="http://schemas.microsoft.com/office/drawing/2014/main" id="{9AFE08CF-AC0B-7143-9A94-E8A35CBC7D4B}"/>
              </a:ext>
            </a:extLst>
          </p:cNvPr>
          <p:cNvSpPr>
            <a:spLocks noGrp="1"/>
          </p:cNvSpPr>
          <p:nvPr userDrawn="1">
            <p:ph type="body" sz="quarter" idx="12"/>
          </p:nvPr>
        </p:nvSpPr>
        <p:spPr>
          <a:xfrm>
            <a:off x="4812507" y="4141789"/>
            <a:ext cx="4045744" cy="848315"/>
          </a:xfrm>
          <a:prstGeom prst="rect">
            <a:avLst/>
          </a:prstGeom>
        </p:spPr>
        <p:txBody>
          <a:bodyPr anchor="t">
            <a:normAutofit/>
          </a:bodyPr>
          <a:lstStyle>
            <a:lvl1pPr marL="0" indent="0">
              <a:buNone/>
              <a:defRPr sz="1500" b="0" i="0">
                <a:solidFill>
                  <a:schemeClr val="tx1"/>
                </a:solidFill>
                <a:latin typeface="Calibri" panose="020F0502020204030204" pitchFamily="34" charset="0"/>
              </a:defRPr>
            </a:lvl1pPr>
            <a:lvl2pPr marL="172641" indent="0">
              <a:buNone/>
              <a:defRPr>
                <a:solidFill>
                  <a:schemeClr val="bg1"/>
                </a:solidFill>
              </a:defRPr>
            </a:lvl2pPr>
            <a:lvl3pPr marL="342900" indent="0">
              <a:buNone/>
              <a:defRPr>
                <a:solidFill>
                  <a:schemeClr val="bg1"/>
                </a:solidFill>
              </a:defRPr>
            </a:lvl3pPr>
            <a:lvl4pPr marL="559594" indent="0">
              <a:buNone/>
              <a:defRPr>
                <a:solidFill>
                  <a:schemeClr val="bg1"/>
                </a:solidFill>
              </a:defRPr>
            </a:lvl4pPr>
            <a:lvl5pPr marL="727472" indent="0">
              <a:buNone/>
              <a:defRPr>
                <a:solidFill>
                  <a:schemeClr val="bg1"/>
                </a:solidFill>
              </a:defRPr>
            </a:lvl5pPr>
          </a:lstStyle>
          <a:p>
            <a:pPr lvl="0"/>
            <a:endParaRPr lang="en-US" dirty="0"/>
          </a:p>
        </p:txBody>
      </p:sp>
    </p:spTree>
    <p:extLst>
      <p:ext uri="{BB962C8B-B14F-4D97-AF65-F5344CB8AC3E}">
        <p14:creationId xmlns:p14="http://schemas.microsoft.com/office/powerpoint/2010/main" val="27219622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1580">
          <p15:clr>
            <a:srgbClr val="FBAE40"/>
          </p15:clr>
        </p15:guide>
        <p15:guide id="2" orient="horz" pos="260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2A8321BE-9568-4CAB-A8C0-D5C0318B2A3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 name="Text Placeholder 9">
            <a:extLst>
              <a:ext uri="{FF2B5EF4-FFF2-40B4-BE49-F238E27FC236}">
                <a16:creationId xmlns:a16="http://schemas.microsoft.com/office/drawing/2014/main" id="{23B808CC-F74C-B743-BAB4-F4C99E195655}"/>
              </a:ext>
            </a:extLst>
          </p:cNvPr>
          <p:cNvSpPr>
            <a:spLocks noGrp="1"/>
          </p:cNvSpPr>
          <p:nvPr userDrawn="1">
            <p:ph type="body" sz="quarter" idx="10"/>
          </p:nvPr>
        </p:nvSpPr>
        <p:spPr>
          <a:xfrm>
            <a:off x="4812507" y="2520950"/>
            <a:ext cx="4045744" cy="1449388"/>
          </a:xfrm>
          <a:prstGeom prst="rect">
            <a:avLst/>
          </a:prstGeom>
        </p:spPr>
        <p:txBody>
          <a:bodyPr>
            <a:normAutofit/>
          </a:bodyPr>
          <a:lstStyle>
            <a:lvl1pPr marL="0" indent="0">
              <a:buNone/>
              <a:defRPr sz="2700" b="1" i="0">
                <a:solidFill>
                  <a:schemeClr val="tx1"/>
                </a:solidFill>
                <a:latin typeface="Calibri" panose="020F0502020204030204" pitchFamily="34" charset="0"/>
              </a:defRPr>
            </a:lvl1pPr>
            <a:lvl2pPr marL="172641" indent="0">
              <a:buNone/>
              <a:defRPr>
                <a:solidFill>
                  <a:schemeClr val="bg1"/>
                </a:solidFill>
              </a:defRPr>
            </a:lvl2pPr>
            <a:lvl3pPr marL="342900" indent="0">
              <a:buNone/>
              <a:defRPr>
                <a:solidFill>
                  <a:schemeClr val="bg1"/>
                </a:solidFill>
              </a:defRPr>
            </a:lvl3pPr>
            <a:lvl4pPr marL="559594" indent="0">
              <a:buNone/>
              <a:defRPr>
                <a:solidFill>
                  <a:schemeClr val="bg1"/>
                </a:solidFill>
              </a:defRPr>
            </a:lvl4pPr>
            <a:lvl5pPr marL="727472" indent="0">
              <a:buNone/>
              <a:defRPr>
                <a:solidFill>
                  <a:schemeClr val="bg1"/>
                </a:solidFill>
              </a:defRPr>
            </a:lvl5pPr>
          </a:lstStyle>
          <a:p>
            <a:pPr lvl="0"/>
            <a:endParaRPr lang="en-US" dirty="0"/>
          </a:p>
        </p:txBody>
      </p:sp>
      <p:sp>
        <p:nvSpPr>
          <p:cNvPr id="13" name="Text Placeholder 9">
            <a:extLst>
              <a:ext uri="{FF2B5EF4-FFF2-40B4-BE49-F238E27FC236}">
                <a16:creationId xmlns:a16="http://schemas.microsoft.com/office/drawing/2014/main" id="{9AFE08CF-AC0B-7143-9A94-E8A35CBC7D4B}"/>
              </a:ext>
            </a:extLst>
          </p:cNvPr>
          <p:cNvSpPr>
            <a:spLocks noGrp="1"/>
          </p:cNvSpPr>
          <p:nvPr userDrawn="1">
            <p:ph type="body" sz="quarter" idx="12"/>
          </p:nvPr>
        </p:nvSpPr>
        <p:spPr>
          <a:xfrm>
            <a:off x="4812507" y="4155983"/>
            <a:ext cx="4045744" cy="848315"/>
          </a:xfrm>
          <a:prstGeom prst="rect">
            <a:avLst/>
          </a:prstGeom>
        </p:spPr>
        <p:txBody>
          <a:bodyPr anchor="t">
            <a:normAutofit/>
          </a:bodyPr>
          <a:lstStyle>
            <a:lvl1pPr marL="0" indent="0">
              <a:buNone/>
              <a:defRPr sz="1500" b="0" i="0">
                <a:solidFill>
                  <a:schemeClr val="tx1"/>
                </a:solidFill>
                <a:latin typeface="Calibri" panose="020F0502020204030204" pitchFamily="34" charset="0"/>
              </a:defRPr>
            </a:lvl1pPr>
            <a:lvl2pPr marL="172641" indent="0">
              <a:buNone/>
              <a:defRPr>
                <a:solidFill>
                  <a:schemeClr val="bg1"/>
                </a:solidFill>
              </a:defRPr>
            </a:lvl2pPr>
            <a:lvl3pPr marL="342900" indent="0">
              <a:buNone/>
              <a:defRPr>
                <a:solidFill>
                  <a:schemeClr val="bg1"/>
                </a:solidFill>
              </a:defRPr>
            </a:lvl3pPr>
            <a:lvl4pPr marL="559594" indent="0">
              <a:buNone/>
              <a:defRPr>
                <a:solidFill>
                  <a:schemeClr val="bg1"/>
                </a:solidFill>
              </a:defRPr>
            </a:lvl4pPr>
            <a:lvl5pPr marL="727472" indent="0">
              <a:buNone/>
              <a:defRPr>
                <a:solidFill>
                  <a:schemeClr val="bg1"/>
                </a:solidFill>
              </a:defRPr>
            </a:lvl5pPr>
          </a:lstStyle>
          <a:p>
            <a:pPr lvl="0"/>
            <a:endParaRPr lang="en-US" dirty="0"/>
          </a:p>
        </p:txBody>
      </p:sp>
    </p:spTree>
    <p:extLst>
      <p:ext uri="{BB962C8B-B14F-4D97-AF65-F5344CB8AC3E}">
        <p14:creationId xmlns:p14="http://schemas.microsoft.com/office/powerpoint/2010/main" val="31998007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613">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Presenter Divider">
    <p:spTree>
      <p:nvGrpSpPr>
        <p:cNvPr id="1" name=""/>
        <p:cNvGrpSpPr/>
        <p:nvPr/>
      </p:nvGrpSpPr>
      <p:grpSpPr>
        <a:xfrm>
          <a:off x="0" y="0"/>
          <a:ext cx="0" cy="0"/>
          <a:chOff x="0" y="0"/>
          <a:chExt cx="0" cy="0"/>
        </a:xfrm>
      </p:grpSpPr>
      <p:pic>
        <p:nvPicPr>
          <p:cNvPr id="3" name="Picture 2" descr="A close up of a person&#10;&#10;Description automatically generated">
            <a:extLst>
              <a:ext uri="{FF2B5EF4-FFF2-40B4-BE49-F238E27FC236}">
                <a16:creationId xmlns:a16="http://schemas.microsoft.com/office/drawing/2014/main" id="{6F1426FC-4840-4FE4-AD63-9CFE41B2BEC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 name="Text Placeholder 9">
            <a:extLst>
              <a:ext uri="{FF2B5EF4-FFF2-40B4-BE49-F238E27FC236}">
                <a16:creationId xmlns:a16="http://schemas.microsoft.com/office/drawing/2014/main" id="{FFE471EC-4756-5A46-8A91-EE7656DE169F}"/>
              </a:ext>
            </a:extLst>
          </p:cNvPr>
          <p:cNvSpPr>
            <a:spLocks noGrp="1"/>
          </p:cNvSpPr>
          <p:nvPr>
            <p:ph type="body" sz="quarter" idx="10"/>
          </p:nvPr>
        </p:nvSpPr>
        <p:spPr>
          <a:xfrm>
            <a:off x="446247" y="976133"/>
            <a:ext cx="4045744" cy="1449388"/>
          </a:xfrm>
          <a:prstGeom prst="rect">
            <a:avLst/>
          </a:prstGeom>
        </p:spPr>
        <p:txBody>
          <a:bodyPr>
            <a:normAutofit/>
          </a:bodyPr>
          <a:lstStyle>
            <a:lvl1pPr marL="0" indent="0">
              <a:buNone/>
              <a:defRPr sz="2700" b="1" i="0">
                <a:solidFill>
                  <a:schemeClr val="tx1"/>
                </a:solidFill>
                <a:latin typeface="Calibri" panose="020F0502020204030204" pitchFamily="34" charset="0"/>
              </a:defRPr>
            </a:lvl1pPr>
            <a:lvl2pPr marL="172641" indent="0">
              <a:buNone/>
              <a:defRPr>
                <a:solidFill>
                  <a:schemeClr val="bg1"/>
                </a:solidFill>
              </a:defRPr>
            </a:lvl2pPr>
            <a:lvl3pPr marL="342900" indent="0">
              <a:buNone/>
              <a:defRPr>
                <a:solidFill>
                  <a:schemeClr val="bg1"/>
                </a:solidFill>
              </a:defRPr>
            </a:lvl3pPr>
            <a:lvl4pPr marL="559594" indent="0">
              <a:buNone/>
              <a:defRPr>
                <a:solidFill>
                  <a:schemeClr val="bg1"/>
                </a:solidFill>
              </a:defRPr>
            </a:lvl4pPr>
            <a:lvl5pPr marL="727472" indent="0">
              <a:buNone/>
              <a:defRPr>
                <a:solidFill>
                  <a:schemeClr val="bg1"/>
                </a:solidFill>
              </a:defRPr>
            </a:lvl5pPr>
          </a:lstStyle>
          <a:p>
            <a:pPr lvl="0"/>
            <a:endParaRPr lang="en-US" dirty="0"/>
          </a:p>
        </p:txBody>
      </p:sp>
      <p:sp>
        <p:nvSpPr>
          <p:cNvPr id="20" name="Text Placeholder 9">
            <a:extLst>
              <a:ext uri="{FF2B5EF4-FFF2-40B4-BE49-F238E27FC236}">
                <a16:creationId xmlns:a16="http://schemas.microsoft.com/office/drawing/2014/main" id="{BB87891C-26C4-D547-ADE0-47DD9B781B07}"/>
              </a:ext>
            </a:extLst>
          </p:cNvPr>
          <p:cNvSpPr>
            <a:spLocks noGrp="1"/>
          </p:cNvSpPr>
          <p:nvPr>
            <p:ph type="body" sz="quarter" idx="12"/>
          </p:nvPr>
        </p:nvSpPr>
        <p:spPr>
          <a:xfrm>
            <a:off x="446247" y="2611166"/>
            <a:ext cx="4045744" cy="848315"/>
          </a:xfrm>
          <a:prstGeom prst="rect">
            <a:avLst/>
          </a:prstGeom>
        </p:spPr>
        <p:txBody>
          <a:bodyPr anchor="t">
            <a:normAutofit/>
          </a:bodyPr>
          <a:lstStyle>
            <a:lvl1pPr marL="0" indent="0">
              <a:buNone/>
              <a:defRPr sz="1500" b="0" i="0">
                <a:solidFill>
                  <a:schemeClr val="tx1"/>
                </a:solidFill>
                <a:latin typeface="Calibri" panose="020F0502020204030204" pitchFamily="34" charset="0"/>
              </a:defRPr>
            </a:lvl1pPr>
            <a:lvl2pPr marL="172641" indent="0">
              <a:buNone/>
              <a:defRPr>
                <a:solidFill>
                  <a:schemeClr val="bg1"/>
                </a:solidFill>
              </a:defRPr>
            </a:lvl2pPr>
            <a:lvl3pPr marL="342900" indent="0">
              <a:buNone/>
              <a:defRPr>
                <a:solidFill>
                  <a:schemeClr val="bg1"/>
                </a:solidFill>
              </a:defRPr>
            </a:lvl3pPr>
            <a:lvl4pPr marL="559594" indent="0">
              <a:buNone/>
              <a:defRPr>
                <a:solidFill>
                  <a:schemeClr val="bg1"/>
                </a:solidFill>
              </a:defRPr>
            </a:lvl4pPr>
            <a:lvl5pPr marL="727472" indent="0">
              <a:buNone/>
              <a:defRPr>
                <a:solidFill>
                  <a:schemeClr val="bg1"/>
                </a:solidFill>
              </a:defRPr>
            </a:lvl5pPr>
          </a:lstStyle>
          <a:p>
            <a:pPr lvl="0"/>
            <a:endParaRPr lang="en-US" dirty="0"/>
          </a:p>
        </p:txBody>
      </p:sp>
    </p:spTree>
    <p:extLst>
      <p:ext uri="{BB962C8B-B14F-4D97-AF65-F5344CB8AC3E}">
        <p14:creationId xmlns:p14="http://schemas.microsoft.com/office/powerpoint/2010/main" val="15297350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F46A438-A6DD-9A4D-9633-A82F4BA46D0B}"/>
              </a:ext>
            </a:extLst>
          </p:cNvPr>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3476847" y="479973"/>
            <a:ext cx="5667154" cy="6378027"/>
          </a:xfrm>
          <a:prstGeom prst="rect">
            <a:avLst/>
          </a:prstGeom>
        </p:spPr>
      </p:pic>
      <p:pic>
        <p:nvPicPr>
          <p:cNvPr id="9" name="Picture 8">
            <a:extLst>
              <a:ext uri="{FF2B5EF4-FFF2-40B4-BE49-F238E27FC236}">
                <a16:creationId xmlns:a16="http://schemas.microsoft.com/office/drawing/2014/main" id="{B45EF558-9B78-CA48-A7D1-7E767A41BD75}"/>
              </a:ext>
            </a:extLst>
          </p:cNvPr>
          <p:cNvPicPr>
            <a:picLocks noChangeAspect="1"/>
          </p:cNvPicPr>
          <p:nvPr userDrawn="1"/>
        </p:nvPicPr>
        <p:blipFill rotWithShape="1">
          <a:blip r:embed="rId3" cstate="email">
            <a:extLst>
              <a:ext uri="{28A0092B-C50C-407E-A947-70E740481C1C}">
                <a14:useLocalDpi xmlns:a14="http://schemas.microsoft.com/office/drawing/2010/main" val="0"/>
              </a:ext>
            </a:extLst>
          </a:blip>
          <a:srcRect/>
          <a:stretch/>
        </p:blipFill>
        <p:spPr>
          <a:xfrm>
            <a:off x="470491" y="2844384"/>
            <a:ext cx="2615609" cy="1169233"/>
          </a:xfrm>
          <a:prstGeom prst="rect">
            <a:avLst/>
          </a:prstGeom>
        </p:spPr>
      </p:pic>
    </p:spTree>
    <p:extLst>
      <p:ext uri="{BB962C8B-B14F-4D97-AF65-F5344CB8AC3E}">
        <p14:creationId xmlns:p14="http://schemas.microsoft.com/office/powerpoint/2010/main" val="9168425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 bullet layout, no pictur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304800" y="381000"/>
            <a:ext cx="7126287" cy="412394"/>
          </a:xfrm>
        </p:spPr>
        <p:txBody>
          <a:bodyPr/>
          <a:lstStyle>
            <a:lvl1pPr>
              <a:defRPr sz="2800">
                <a:latin typeface="+mj-lt"/>
              </a:defRPr>
            </a:lvl1pPr>
          </a:lstStyle>
          <a:p>
            <a:r>
              <a:rPr lang="en-US" dirty="0"/>
              <a:t>Click to edit master title style</a:t>
            </a:r>
          </a:p>
        </p:txBody>
      </p:sp>
      <p:sp>
        <p:nvSpPr>
          <p:cNvPr id="4" name="Text Placeholder 3"/>
          <p:cNvSpPr>
            <a:spLocks noGrp="1"/>
          </p:cNvSpPr>
          <p:nvPr>
            <p:ph type="body" sz="quarter" idx="11"/>
          </p:nvPr>
        </p:nvSpPr>
        <p:spPr>
          <a:xfrm>
            <a:off x="609600" y="1752600"/>
            <a:ext cx="5181600" cy="3124200"/>
          </a:xfrm>
        </p:spPr>
        <p:txBody>
          <a:bodyPr/>
          <a:lstStyle>
            <a:lvl1pPr marL="228600" indent="-228600">
              <a:defRPr sz="2200"/>
            </a:lvl1pPr>
            <a:lvl2pPr marL="457200" indent="-228600">
              <a:buFont typeface="Calibri" panose="020F0502020204030204" pitchFamily="34" charset="0"/>
              <a:buChar char="−"/>
              <a:defRPr/>
            </a:lvl2pPr>
            <a:lvl3pPr marL="685800" indent="-22860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531420036"/>
      </p:ext>
    </p:extLst>
  </p:cSld>
  <p:clrMapOvr>
    <a:masterClrMapping/>
  </p:clrMapOvr>
  <p:transition>
    <p:wipe dir="r"/>
  </p:transition>
  <p:extLst>
    <p:ext uri="{DCECCB84-F9BA-43D5-87BE-67443E8EF086}">
      <p15:sldGuideLst xmlns:p15="http://schemas.microsoft.com/office/powerpoint/2012/main">
        <p15:guide id="1" pos="384">
          <p15:clr>
            <a:srgbClr val="FBAE40"/>
          </p15:clr>
        </p15:guide>
        <p15:guide id="2" orient="horz" pos="3072">
          <p15:clr>
            <a:srgbClr val="FBAE40"/>
          </p15:clr>
        </p15:guide>
        <p15:guide id="3" orient="horz" pos="3456">
          <p15:clr>
            <a:srgbClr val="FBAE40"/>
          </p15:clr>
        </p15:guide>
        <p15:guide id="4" orient="horz" pos="576">
          <p15:clr>
            <a:srgbClr val="FBAE40"/>
          </p15:clr>
        </p15:guide>
        <p15:guide id="5" orient="horz" pos="1104">
          <p15:clr>
            <a:srgbClr val="FBAE40"/>
          </p15:clr>
        </p15:guide>
        <p15:guide id="6" orient="horz" pos="720">
          <p15:clr>
            <a:srgbClr val="FBAE40"/>
          </p15:clr>
        </p15:guide>
        <p15:guide id="7" pos="364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266700" indent="-266700">
              <a:defRPr/>
            </a:lvl1pPr>
            <a:lvl2pPr marL="266700" indent="-26670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459365"/>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pic>
        <p:nvPicPr>
          <p:cNvPr id="5" name="Picture 13"/>
          <p:cNvPicPr>
            <a:picLocks noChangeAspect="1" noChangeArrowheads="1"/>
          </p:cNvPicPr>
          <p:nvPr/>
        </p:nvPicPr>
        <p:blipFill>
          <a:blip r:embed="rId2" cstate="print"/>
          <a:srcRect/>
          <a:stretch>
            <a:fillRect/>
          </a:stretch>
        </p:blipFill>
        <p:spPr bwMode="auto">
          <a:xfrm>
            <a:off x="1809750" y="0"/>
            <a:ext cx="7334250" cy="58738"/>
          </a:xfrm>
          <a:prstGeom prst="rect">
            <a:avLst/>
          </a:prstGeom>
          <a:noFill/>
          <a:ln w="9525">
            <a:noFill/>
            <a:miter lim="800000"/>
            <a:headEnd/>
            <a:tailEnd/>
          </a:ln>
        </p:spPr>
      </p:pic>
      <p:sp>
        <p:nvSpPr>
          <p:cNvPr id="6" name="Text Placeholder 4"/>
          <p:cNvSpPr>
            <a:spLocks noGrp="1"/>
          </p:cNvSpPr>
          <p:nvPr>
            <p:ph type="body" sz="quarter" idx="10"/>
          </p:nvPr>
        </p:nvSpPr>
        <p:spPr>
          <a:xfrm>
            <a:off x="1447800" y="1752600"/>
            <a:ext cx="6096000" cy="3733800"/>
          </a:xfrm>
        </p:spPr>
        <p:txBody>
          <a:bodyPr/>
          <a:lstStyle>
            <a:lvl1pPr>
              <a:defRPr sz="2000" b="1">
                <a:latin typeface="Calibri" pitchFamily="34" charset="0"/>
                <a:cs typeface="Calibri" pitchFamily="34" charset="0"/>
              </a:defRPr>
            </a:lvl1pPr>
            <a:lvl2pPr marL="228600" indent="-228600">
              <a:buClrTx/>
              <a:buFont typeface="Arial" pitchFamily="34" charset="0"/>
              <a:buChar char="•"/>
              <a:defRPr b="1">
                <a:latin typeface="Calibri" pitchFamily="34" charset="0"/>
                <a:cs typeface="Calibri" pitchFamily="34" charset="0"/>
              </a:defRPr>
            </a:lvl2pPr>
            <a:lvl3pPr marL="457200" indent="-228600">
              <a:buFont typeface="Arial Narrow" pitchFamily="34" charset="0"/>
              <a:buChar char="–"/>
              <a:tabLst/>
              <a:defRPr b="1">
                <a:latin typeface="Calibri" pitchFamily="34" charset="0"/>
                <a:cs typeface="Calibri" pitchFamily="34" charset="0"/>
              </a:defRPr>
            </a:lvl3pPr>
            <a:lvl4pPr marL="685800" indent="-228600">
              <a:buClrTx/>
              <a:buFont typeface="Arial" pitchFamily="34" charset="0"/>
              <a:buChar char="•"/>
              <a:defRPr b="1">
                <a:latin typeface="Calibri" pitchFamily="34" charset="0"/>
                <a:cs typeface="Calibri" pitchFamily="34" charset="0"/>
              </a:defRPr>
            </a:lvl4pPr>
            <a:lvl5pPr marL="914400" indent="-228600">
              <a:buClrTx/>
              <a:buFont typeface="Arial Narrow" pitchFamily="34" charset="0"/>
              <a:buChar char="–"/>
              <a:defRPr b="1">
                <a:solidFill>
                  <a:schemeClr val="tx1"/>
                </a:solidFill>
                <a:latin typeface="Calibri" pitchFamily="34" charset="0"/>
                <a:cs typeface="Calibri" pitchFamily="34" charset="0"/>
              </a:defRPr>
            </a:lvl5pPr>
            <a:lvl6pPr>
              <a:buNone/>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1447800" y="457201"/>
            <a:ext cx="7126287" cy="609600"/>
          </a:xfrm>
        </p:spPr>
        <p:txBody>
          <a:bodyPr/>
          <a:lstStyle>
            <a:lvl1pPr>
              <a:defRPr>
                <a:latin typeface="+mj-lt"/>
              </a:defRPr>
            </a:lvl1pPr>
          </a:lstStyle>
          <a:p>
            <a:r>
              <a:rPr lang="en-US" dirty="0"/>
              <a:t>Click to edit Master title style</a:t>
            </a:r>
          </a:p>
        </p:txBody>
      </p:sp>
      <p:sp>
        <p:nvSpPr>
          <p:cNvPr id="2" name="Slide Number Placeholder 1">
            <a:extLst>
              <a:ext uri="{FF2B5EF4-FFF2-40B4-BE49-F238E27FC236}">
                <a16:creationId xmlns:a16="http://schemas.microsoft.com/office/drawing/2014/main" id="{8F64C3C4-9329-4698-9749-37C67742633A}"/>
              </a:ext>
            </a:extLst>
          </p:cNvPr>
          <p:cNvSpPr>
            <a:spLocks noGrp="1"/>
          </p:cNvSpPr>
          <p:nvPr>
            <p:ph type="sldNum" sz="quarter" idx="11"/>
          </p:nvPr>
        </p:nvSpPr>
        <p:spPr/>
        <p:txBody>
          <a:bodyPr/>
          <a:lstStyle/>
          <a:p>
            <a:fld id="{F0D23093-2AB0-F74C-B865-1A12A15B650E}" type="slidenum">
              <a:rPr lang="en-US" smtClean="0"/>
              <a:pPr/>
              <a:t>‹#›</a:t>
            </a:fld>
            <a:endParaRPr lang="en-US" dirty="0"/>
          </a:p>
        </p:txBody>
      </p:sp>
    </p:spTree>
    <p:extLst>
      <p:ext uri="{BB962C8B-B14F-4D97-AF65-F5344CB8AC3E}">
        <p14:creationId xmlns:p14="http://schemas.microsoft.com/office/powerpoint/2010/main" val="2550915587"/>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E2086AFA-5418-C147-ADBF-A484560811D6}"/>
              </a:ext>
            </a:extLst>
          </p:cNvPr>
          <p:cNvSpPr>
            <a:spLocks noGrp="1"/>
          </p:cNvSpPr>
          <p:nvPr>
            <p:ph type="sldNum" sz="quarter" idx="11"/>
          </p:nvPr>
        </p:nvSpPr>
        <p:spPr/>
        <p:txBody>
          <a:bodyPr/>
          <a:lstStyle/>
          <a:p>
            <a:fld id="{F0D23093-2AB0-F74C-B865-1A12A15B650E}" type="slidenum">
              <a:rPr lang="en-US" smtClean="0"/>
              <a:pPr/>
              <a:t>‹#›</a:t>
            </a:fld>
            <a:endParaRPr lang="en-US" dirty="0"/>
          </a:p>
        </p:txBody>
      </p:sp>
      <p:sp>
        <p:nvSpPr>
          <p:cNvPr id="13" name="Title 12">
            <a:extLst>
              <a:ext uri="{FF2B5EF4-FFF2-40B4-BE49-F238E27FC236}">
                <a16:creationId xmlns:a16="http://schemas.microsoft.com/office/drawing/2014/main" id="{442CB888-0168-B94E-B176-2E6B61FE9421}"/>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26576C04-D572-9D4D-8F10-3E7CBF2FDD8E}"/>
              </a:ext>
            </a:extLst>
          </p:cNvPr>
          <p:cNvSpPr>
            <a:spLocks noGrp="1"/>
          </p:cNvSpPr>
          <p:nvPr>
            <p:ph type="body" sz="quarter" idx="13"/>
          </p:nvPr>
        </p:nvSpPr>
        <p:spPr>
          <a:xfrm>
            <a:off x="457200" y="1447800"/>
            <a:ext cx="8229599" cy="4572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76482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Only">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B02DB04-0C1C-8C49-B65E-A9668E39A9C7}"/>
              </a:ext>
            </a:extLst>
          </p:cNvPr>
          <p:cNvSpPr>
            <a:spLocks noGrp="1"/>
          </p:cNvSpPr>
          <p:nvPr>
            <p:ph type="sldNum" sz="quarter" idx="11"/>
          </p:nvPr>
        </p:nvSpPr>
        <p:spPr/>
        <p:txBody>
          <a:bodyPr/>
          <a:lstStyle/>
          <a:p>
            <a:fld id="{F0D23093-2AB0-F74C-B865-1A12A15B650E}" type="slidenum">
              <a:rPr lang="en-US" smtClean="0"/>
              <a:pPr/>
              <a:t>‹#›</a:t>
            </a:fld>
            <a:endParaRPr lang="en-US" dirty="0"/>
          </a:p>
        </p:txBody>
      </p:sp>
      <p:sp>
        <p:nvSpPr>
          <p:cNvPr id="9" name="Title 8">
            <a:extLst>
              <a:ext uri="{FF2B5EF4-FFF2-40B4-BE49-F238E27FC236}">
                <a16:creationId xmlns:a16="http://schemas.microsoft.com/office/drawing/2014/main" id="{98341DC2-F80D-BD4F-90EE-4B809029C2D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73342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 slash/no titl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B02DB04-0C1C-8C49-B65E-A9668E39A9C7}"/>
              </a:ext>
            </a:extLst>
          </p:cNvPr>
          <p:cNvSpPr>
            <a:spLocks noGrp="1"/>
          </p:cNvSpPr>
          <p:nvPr>
            <p:ph type="sldNum" sz="quarter" idx="11"/>
          </p:nvPr>
        </p:nvSpPr>
        <p:spPr/>
        <p:txBody>
          <a:bodyPr/>
          <a:lstStyle/>
          <a:p>
            <a:fld id="{F0D23093-2AB0-F74C-B865-1A12A15B650E}" type="slidenum">
              <a:rPr lang="en-US" smtClean="0"/>
              <a:pPr/>
              <a:t>‹#›</a:t>
            </a:fld>
            <a:endParaRPr lang="en-US" dirty="0"/>
          </a:p>
        </p:txBody>
      </p:sp>
      <p:sp>
        <p:nvSpPr>
          <p:cNvPr id="2" name="Rectangle 1">
            <a:extLst>
              <a:ext uri="{FF2B5EF4-FFF2-40B4-BE49-F238E27FC236}">
                <a16:creationId xmlns:a16="http://schemas.microsoft.com/office/drawing/2014/main" id="{96277581-3B6E-45DC-A28B-56B0B91539B8}"/>
              </a:ext>
            </a:extLst>
          </p:cNvPr>
          <p:cNvSpPr/>
          <p:nvPr userDrawn="1"/>
        </p:nvSpPr>
        <p:spPr>
          <a:xfrm>
            <a:off x="114300" y="76200"/>
            <a:ext cx="4572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9287660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Side by Side">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E2086AFA-5418-C147-ADBF-A484560811D6}"/>
              </a:ext>
            </a:extLst>
          </p:cNvPr>
          <p:cNvSpPr>
            <a:spLocks noGrp="1"/>
          </p:cNvSpPr>
          <p:nvPr>
            <p:ph type="sldNum" sz="quarter" idx="11"/>
          </p:nvPr>
        </p:nvSpPr>
        <p:spPr/>
        <p:txBody>
          <a:bodyPr/>
          <a:lstStyle/>
          <a:p>
            <a:fld id="{F0D23093-2AB0-F74C-B865-1A12A15B650E}" type="slidenum">
              <a:rPr lang="en-US" smtClean="0"/>
              <a:pPr/>
              <a:t>‹#›</a:t>
            </a:fld>
            <a:endParaRPr lang="en-US" dirty="0"/>
          </a:p>
        </p:txBody>
      </p:sp>
      <p:sp>
        <p:nvSpPr>
          <p:cNvPr id="13" name="Title 12">
            <a:extLst>
              <a:ext uri="{FF2B5EF4-FFF2-40B4-BE49-F238E27FC236}">
                <a16:creationId xmlns:a16="http://schemas.microsoft.com/office/drawing/2014/main" id="{442CB888-0168-B94E-B176-2E6B61FE9421}"/>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4748E687-7CF0-0540-A98D-56F74939DB2D}"/>
              </a:ext>
            </a:extLst>
          </p:cNvPr>
          <p:cNvSpPr>
            <a:spLocks noGrp="1"/>
          </p:cNvSpPr>
          <p:nvPr>
            <p:ph type="body" sz="quarter" idx="13"/>
          </p:nvPr>
        </p:nvSpPr>
        <p:spPr>
          <a:xfrm>
            <a:off x="457200" y="1447800"/>
            <a:ext cx="3943350" cy="4572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a:extLst>
              <a:ext uri="{FF2B5EF4-FFF2-40B4-BE49-F238E27FC236}">
                <a16:creationId xmlns:a16="http://schemas.microsoft.com/office/drawing/2014/main" id="{E9E3B09F-B45B-354E-B308-DCD243A5A41B}"/>
              </a:ext>
            </a:extLst>
          </p:cNvPr>
          <p:cNvSpPr>
            <a:spLocks noGrp="1"/>
          </p:cNvSpPr>
          <p:nvPr>
            <p:ph type="body" sz="quarter" idx="14"/>
          </p:nvPr>
        </p:nvSpPr>
        <p:spPr>
          <a:xfrm>
            <a:off x="4572000" y="1447800"/>
            <a:ext cx="41148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46950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CE20C0D-A7DE-48DF-B095-F557A066298E}"/>
              </a:ext>
            </a:extLst>
          </p:cNvPr>
          <p:cNvSpPr>
            <a:spLocks noGrp="1"/>
          </p:cNvSpPr>
          <p:nvPr>
            <p:ph type="pic" sz="quarter" idx="12"/>
          </p:nvPr>
        </p:nvSpPr>
        <p:spPr>
          <a:xfrm>
            <a:off x="4572000" y="1447800"/>
            <a:ext cx="4114801" cy="4590976"/>
          </a:xfrm>
          <a:prstGeom prst="rect">
            <a:avLst/>
          </a:prstGeom>
        </p:spPr>
        <p:txBody>
          <a:bodyPr>
            <a:normAutofit/>
          </a:bodyPr>
          <a:lstStyle>
            <a:lvl1pPr>
              <a:defRPr sz="1800" b="0" i="0">
                <a:latin typeface="Calibri" panose="020F0502020204030204" pitchFamily="34" charset="0"/>
              </a:defRPr>
            </a:lvl1pPr>
          </a:lstStyle>
          <a:p>
            <a:endParaRPr lang="en-US" dirty="0"/>
          </a:p>
        </p:txBody>
      </p:sp>
      <p:sp>
        <p:nvSpPr>
          <p:cNvPr id="10" name="Slide Number Placeholder 9">
            <a:extLst>
              <a:ext uri="{FF2B5EF4-FFF2-40B4-BE49-F238E27FC236}">
                <a16:creationId xmlns:a16="http://schemas.microsoft.com/office/drawing/2014/main" id="{44A5571E-6D46-AF49-B918-ACB2130FFF3D}"/>
              </a:ext>
            </a:extLst>
          </p:cNvPr>
          <p:cNvSpPr>
            <a:spLocks noGrp="1"/>
          </p:cNvSpPr>
          <p:nvPr>
            <p:ph type="sldNum" sz="quarter" idx="15"/>
          </p:nvPr>
        </p:nvSpPr>
        <p:spPr/>
        <p:txBody>
          <a:bodyPr/>
          <a:lstStyle/>
          <a:p>
            <a:fld id="{F0D23093-2AB0-F74C-B865-1A12A15B650E}" type="slidenum">
              <a:rPr lang="en-US" smtClean="0"/>
              <a:pPr/>
              <a:t>‹#›</a:t>
            </a:fld>
            <a:endParaRPr lang="en-US" dirty="0"/>
          </a:p>
        </p:txBody>
      </p:sp>
      <p:sp>
        <p:nvSpPr>
          <p:cNvPr id="12" name="Title 11">
            <a:extLst>
              <a:ext uri="{FF2B5EF4-FFF2-40B4-BE49-F238E27FC236}">
                <a16:creationId xmlns:a16="http://schemas.microsoft.com/office/drawing/2014/main" id="{26B59188-CA07-ED4C-990F-C94539E4F92B}"/>
              </a:ext>
            </a:extLst>
          </p:cNvPr>
          <p:cNvSpPr>
            <a:spLocks noGrp="1"/>
          </p:cNvSpPr>
          <p:nvPr>
            <p:ph type="title"/>
          </p:nvPr>
        </p:nvSpPr>
        <p:spPr/>
        <p:txBody>
          <a:bodyPr/>
          <a:lstStyle/>
          <a:p>
            <a:r>
              <a:rPr lang="en-US" dirty="0"/>
              <a:t>Click to edit Master title style</a:t>
            </a:r>
          </a:p>
        </p:txBody>
      </p:sp>
      <p:sp>
        <p:nvSpPr>
          <p:cNvPr id="13" name="Text Placeholder 3">
            <a:extLst>
              <a:ext uri="{FF2B5EF4-FFF2-40B4-BE49-F238E27FC236}">
                <a16:creationId xmlns:a16="http://schemas.microsoft.com/office/drawing/2014/main" id="{036E03A1-C74F-0042-A727-58B1205468A5}"/>
              </a:ext>
            </a:extLst>
          </p:cNvPr>
          <p:cNvSpPr>
            <a:spLocks noGrp="1"/>
          </p:cNvSpPr>
          <p:nvPr>
            <p:ph type="body" sz="quarter" idx="13"/>
          </p:nvPr>
        </p:nvSpPr>
        <p:spPr>
          <a:xfrm>
            <a:off x="457200" y="1447800"/>
            <a:ext cx="3943350" cy="4572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43745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B1A58-7F99-2943-838C-468BDEFDB92F}"/>
              </a:ext>
            </a:extLst>
          </p:cNvPr>
          <p:cNvSpPr>
            <a:spLocks noGrp="1"/>
          </p:cNvSpPr>
          <p:nvPr>
            <p:ph type="title"/>
          </p:nvPr>
        </p:nvSpPr>
        <p:spPr/>
        <p:txBody>
          <a:bodyPr/>
          <a:lstStyle/>
          <a:p>
            <a:r>
              <a:rPr lang="en-US"/>
              <a:t>Click to edit Master title style</a:t>
            </a:r>
          </a:p>
        </p:txBody>
      </p:sp>
      <p:sp>
        <p:nvSpPr>
          <p:cNvPr id="5" name="Chart Placeholder 4">
            <a:extLst>
              <a:ext uri="{FF2B5EF4-FFF2-40B4-BE49-F238E27FC236}">
                <a16:creationId xmlns:a16="http://schemas.microsoft.com/office/drawing/2014/main" id="{F2261C8B-A96F-5641-9461-4553158F07C6}"/>
              </a:ext>
            </a:extLst>
          </p:cNvPr>
          <p:cNvSpPr>
            <a:spLocks noGrp="1"/>
          </p:cNvSpPr>
          <p:nvPr>
            <p:ph type="chart" sz="quarter" idx="14"/>
          </p:nvPr>
        </p:nvSpPr>
        <p:spPr>
          <a:xfrm>
            <a:off x="4572001" y="1447800"/>
            <a:ext cx="4114800" cy="4590976"/>
          </a:xfrm>
          <a:prstGeom prst="rect">
            <a:avLst/>
          </a:prstGeom>
        </p:spPr>
        <p:txBody>
          <a:bodyPr/>
          <a:lstStyle/>
          <a:p>
            <a:endParaRPr lang="en-US" dirty="0"/>
          </a:p>
        </p:txBody>
      </p:sp>
      <p:sp>
        <p:nvSpPr>
          <p:cNvPr id="12" name="Slide Number Placeholder 11">
            <a:extLst>
              <a:ext uri="{FF2B5EF4-FFF2-40B4-BE49-F238E27FC236}">
                <a16:creationId xmlns:a16="http://schemas.microsoft.com/office/drawing/2014/main" id="{BFD433F9-2D70-7E4E-9171-17DDDD0C1BC5}"/>
              </a:ext>
            </a:extLst>
          </p:cNvPr>
          <p:cNvSpPr>
            <a:spLocks noGrp="1"/>
          </p:cNvSpPr>
          <p:nvPr>
            <p:ph type="sldNum" sz="quarter" idx="16"/>
          </p:nvPr>
        </p:nvSpPr>
        <p:spPr/>
        <p:txBody>
          <a:bodyPr/>
          <a:lstStyle/>
          <a:p>
            <a:fld id="{F0D23093-2AB0-F74C-B865-1A12A15B650E}" type="slidenum">
              <a:rPr lang="en-US" smtClean="0"/>
              <a:pPr/>
              <a:t>‹#›</a:t>
            </a:fld>
            <a:endParaRPr lang="en-US" dirty="0"/>
          </a:p>
        </p:txBody>
      </p:sp>
      <p:sp>
        <p:nvSpPr>
          <p:cNvPr id="11" name="Text Placeholder 3">
            <a:extLst>
              <a:ext uri="{FF2B5EF4-FFF2-40B4-BE49-F238E27FC236}">
                <a16:creationId xmlns:a16="http://schemas.microsoft.com/office/drawing/2014/main" id="{7EE28EC2-FFB1-CB46-9BE7-371DA4C09A9F}"/>
              </a:ext>
            </a:extLst>
          </p:cNvPr>
          <p:cNvSpPr>
            <a:spLocks noGrp="1"/>
          </p:cNvSpPr>
          <p:nvPr>
            <p:ph type="body" sz="quarter" idx="13"/>
          </p:nvPr>
        </p:nvSpPr>
        <p:spPr>
          <a:xfrm>
            <a:off x="457200" y="1447800"/>
            <a:ext cx="3943350" cy="4572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860647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B1A58-7F99-2943-838C-468BDEFDB92F}"/>
              </a:ext>
            </a:extLst>
          </p:cNvPr>
          <p:cNvSpPr>
            <a:spLocks noGrp="1"/>
          </p:cNvSpPr>
          <p:nvPr>
            <p:ph type="title"/>
          </p:nvPr>
        </p:nvSpPr>
        <p:spPr/>
        <p:txBody>
          <a:bodyPr/>
          <a:lstStyle/>
          <a:p>
            <a:r>
              <a:rPr lang="en-US"/>
              <a:t>Click to edit Master title style</a:t>
            </a:r>
          </a:p>
        </p:txBody>
      </p:sp>
      <p:sp>
        <p:nvSpPr>
          <p:cNvPr id="7" name="Table Placeholder 6">
            <a:extLst>
              <a:ext uri="{FF2B5EF4-FFF2-40B4-BE49-F238E27FC236}">
                <a16:creationId xmlns:a16="http://schemas.microsoft.com/office/drawing/2014/main" id="{87182008-9414-AB43-BE9E-97630CA1A98F}"/>
              </a:ext>
            </a:extLst>
          </p:cNvPr>
          <p:cNvSpPr>
            <a:spLocks noGrp="1"/>
          </p:cNvSpPr>
          <p:nvPr>
            <p:ph type="tbl" sz="quarter" idx="14"/>
          </p:nvPr>
        </p:nvSpPr>
        <p:spPr>
          <a:xfrm>
            <a:off x="4572001" y="1447800"/>
            <a:ext cx="4114800" cy="4572000"/>
          </a:xfrm>
          <a:prstGeom prst="rect">
            <a:avLst/>
          </a:prstGeom>
        </p:spPr>
        <p:txBody>
          <a:bodyPr/>
          <a:lstStyle/>
          <a:p>
            <a:endParaRPr lang="en-US" dirty="0"/>
          </a:p>
        </p:txBody>
      </p:sp>
      <p:sp>
        <p:nvSpPr>
          <p:cNvPr id="12" name="Slide Number Placeholder 11">
            <a:extLst>
              <a:ext uri="{FF2B5EF4-FFF2-40B4-BE49-F238E27FC236}">
                <a16:creationId xmlns:a16="http://schemas.microsoft.com/office/drawing/2014/main" id="{0594F819-73D6-7A44-B97C-D99C7DAB92D6}"/>
              </a:ext>
            </a:extLst>
          </p:cNvPr>
          <p:cNvSpPr>
            <a:spLocks noGrp="1"/>
          </p:cNvSpPr>
          <p:nvPr>
            <p:ph type="sldNum" sz="quarter" idx="16"/>
          </p:nvPr>
        </p:nvSpPr>
        <p:spPr/>
        <p:txBody>
          <a:bodyPr/>
          <a:lstStyle/>
          <a:p>
            <a:fld id="{F0D23093-2AB0-F74C-B865-1A12A15B650E}" type="slidenum">
              <a:rPr lang="en-US" smtClean="0"/>
              <a:pPr/>
              <a:t>‹#›</a:t>
            </a:fld>
            <a:endParaRPr lang="en-US" dirty="0"/>
          </a:p>
        </p:txBody>
      </p:sp>
      <p:sp>
        <p:nvSpPr>
          <p:cNvPr id="10" name="Text Placeholder 3">
            <a:extLst>
              <a:ext uri="{FF2B5EF4-FFF2-40B4-BE49-F238E27FC236}">
                <a16:creationId xmlns:a16="http://schemas.microsoft.com/office/drawing/2014/main" id="{8E21A6B3-25CA-5C4B-9371-8E317E850D75}"/>
              </a:ext>
            </a:extLst>
          </p:cNvPr>
          <p:cNvSpPr>
            <a:spLocks noGrp="1"/>
          </p:cNvSpPr>
          <p:nvPr>
            <p:ph type="body" sz="quarter" idx="13"/>
          </p:nvPr>
        </p:nvSpPr>
        <p:spPr>
          <a:xfrm>
            <a:off x="457200" y="1447800"/>
            <a:ext cx="3943350" cy="4572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149958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Video Cli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B1A58-7F99-2943-838C-468BDEFDB92F}"/>
              </a:ext>
            </a:extLst>
          </p:cNvPr>
          <p:cNvSpPr>
            <a:spLocks noGrp="1"/>
          </p:cNvSpPr>
          <p:nvPr>
            <p:ph type="title"/>
          </p:nvPr>
        </p:nvSpPr>
        <p:spPr/>
        <p:txBody>
          <a:bodyPr/>
          <a:lstStyle/>
          <a:p>
            <a:r>
              <a:rPr lang="en-US"/>
              <a:t>Click to edit Master title style</a:t>
            </a:r>
          </a:p>
        </p:txBody>
      </p:sp>
      <p:sp>
        <p:nvSpPr>
          <p:cNvPr id="5" name="Media Placeholder 4">
            <a:extLst>
              <a:ext uri="{FF2B5EF4-FFF2-40B4-BE49-F238E27FC236}">
                <a16:creationId xmlns:a16="http://schemas.microsoft.com/office/drawing/2014/main" id="{76C186EF-8C58-7249-A024-F6C1D0AD12BC}"/>
              </a:ext>
            </a:extLst>
          </p:cNvPr>
          <p:cNvSpPr>
            <a:spLocks noGrp="1"/>
          </p:cNvSpPr>
          <p:nvPr>
            <p:ph type="media" sz="quarter" idx="14"/>
          </p:nvPr>
        </p:nvSpPr>
        <p:spPr>
          <a:xfrm>
            <a:off x="4572001" y="1447800"/>
            <a:ext cx="4114800" cy="4590977"/>
          </a:xfrm>
          <a:prstGeom prst="rect">
            <a:avLst/>
          </a:prstGeom>
        </p:spPr>
        <p:txBody>
          <a:bodyPr/>
          <a:lstStyle/>
          <a:p>
            <a:endParaRPr lang="en-US" dirty="0"/>
          </a:p>
        </p:txBody>
      </p:sp>
      <p:sp>
        <p:nvSpPr>
          <p:cNvPr id="11" name="Slide Number Placeholder 10">
            <a:extLst>
              <a:ext uri="{FF2B5EF4-FFF2-40B4-BE49-F238E27FC236}">
                <a16:creationId xmlns:a16="http://schemas.microsoft.com/office/drawing/2014/main" id="{931A0CB9-E7C5-BC4C-83B3-6A04784CA591}"/>
              </a:ext>
            </a:extLst>
          </p:cNvPr>
          <p:cNvSpPr>
            <a:spLocks noGrp="1"/>
          </p:cNvSpPr>
          <p:nvPr>
            <p:ph type="sldNum" sz="quarter" idx="16"/>
          </p:nvPr>
        </p:nvSpPr>
        <p:spPr/>
        <p:txBody>
          <a:bodyPr/>
          <a:lstStyle/>
          <a:p>
            <a:fld id="{F0D23093-2AB0-F74C-B865-1A12A15B650E}" type="slidenum">
              <a:rPr lang="en-US" smtClean="0"/>
              <a:pPr/>
              <a:t>‹#›</a:t>
            </a:fld>
            <a:endParaRPr lang="en-US" dirty="0"/>
          </a:p>
        </p:txBody>
      </p:sp>
      <p:sp>
        <p:nvSpPr>
          <p:cNvPr id="10" name="Text Placeholder 3">
            <a:extLst>
              <a:ext uri="{FF2B5EF4-FFF2-40B4-BE49-F238E27FC236}">
                <a16:creationId xmlns:a16="http://schemas.microsoft.com/office/drawing/2014/main" id="{BB673984-7F55-E14A-9088-44C94432DA36}"/>
              </a:ext>
            </a:extLst>
          </p:cNvPr>
          <p:cNvSpPr>
            <a:spLocks noGrp="1"/>
          </p:cNvSpPr>
          <p:nvPr>
            <p:ph type="body" sz="quarter" idx="13"/>
          </p:nvPr>
        </p:nvSpPr>
        <p:spPr>
          <a:xfrm>
            <a:off x="457200" y="1447800"/>
            <a:ext cx="3943350" cy="4572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65469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17F090B-49F7-4226-826A-44BF2ACE1059}"/>
              </a:ext>
            </a:extLst>
          </p:cNvPr>
          <p:cNvPicPr>
            <a:picLocks noChangeAspect="1"/>
          </p:cNvPicPr>
          <p:nvPr userDrawn="1"/>
        </p:nvPicPr>
        <p:blipFill>
          <a:blip r:embed="rId20">
            <a:extLst>
              <a:ext uri="{28A0092B-C50C-407E-A947-70E740481C1C}">
                <a14:useLocalDpi xmlns:a14="http://schemas.microsoft.com/office/drawing/2010/main" val="0"/>
              </a:ext>
            </a:extLst>
          </a:blip>
          <a:srcRect/>
          <a:stretch/>
        </p:blipFill>
        <p:spPr>
          <a:xfrm>
            <a:off x="0" y="0"/>
            <a:ext cx="9144000" cy="6858000"/>
          </a:xfrm>
          <a:prstGeom prst="rect">
            <a:avLst/>
          </a:prstGeom>
        </p:spPr>
      </p:pic>
      <p:sp>
        <p:nvSpPr>
          <p:cNvPr id="2" name="Title Placeholder 1">
            <a:extLst>
              <a:ext uri="{FF2B5EF4-FFF2-40B4-BE49-F238E27FC236}">
                <a16:creationId xmlns:a16="http://schemas.microsoft.com/office/drawing/2014/main" id="{C33F0A99-5B9C-4CA5-9F50-2F4E34F6E27A}"/>
              </a:ext>
            </a:extLst>
          </p:cNvPr>
          <p:cNvSpPr>
            <a:spLocks noGrp="1"/>
          </p:cNvSpPr>
          <p:nvPr>
            <p:ph type="title"/>
          </p:nvPr>
        </p:nvSpPr>
        <p:spPr>
          <a:xfrm>
            <a:off x="457201" y="148582"/>
            <a:ext cx="8229599" cy="845837"/>
          </a:xfrm>
          <a:prstGeom prst="rect">
            <a:avLst/>
          </a:prstGeom>
        </p:spPr>
        <p:txBody>
          <a:bodyPr vert="horz" lIns="91440" tIns="45720" rIns="91440" bIns="45720" rtlCol="0" anchor="t">
            <a:noAutofit/>
          </a:bodyPr>
          <a:lstStyle/>
          <a:p>
            <a:r>
              <a:rPr lang="en-US" dirty="0"/>
              <a:t>Click to edit Master title style</a:t>
            </a:r>
          </a:p>
        </p:txBody>
      </p:sp>
      <p:sp>
        <p:nvSpPr>
          <p:cNvPr id="16" name="Parallelogram 15">
            <a:extLst>
              <a:ext uri="{FF2B5EF4-FFF2-40B4-BE49-F238E27FC236}">
                <a16:creationId xmlns:a16="http://schemas.microsoft.com/office/drawing/2014/main" id="{4BB4A01D-7D6E-BB4E-BD5D-E3A388293815}"/>
              </a:ext>
            </a:extLst>
          </p:cNvPr>
          <p:cNvSpPr>
            <a:spLocks noChangeAspect="1"/>
          </p:cNvSpPr>
          <p:nvPr userDrawn="1"/>
        </p:nvSpPr>
        <p:spPr>
          <a:xfrm>
            <a:off x="192162" y="130869"/>
            <a:ext cx="265039" cy="515176"/>
          </a:xfrm>
          <a:prstGeom prst="parallelogram">
            <a:avLst>
              <a:gd name="adj" fmla="val 5961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0" i="0" dirty="0">
              <a:latin typeface="Calibri" panose="020F0502020204030204" pitchFamily="34" charset="0"/>
            </a:endParaRPr>
          </a:p>
        </p:txBody>
      </p:sp>
      <p:sp>
        <p:nvSpPr>
          <p:cNvPr id="6" name="Slide Number Placeholder 5">
            <a:extLst>
              <a:ext uri="{FF2B5EF4-FFF2-40B4-BE49-F238E27FC236}">
                <a16:creationId xmlns:a16="http://schemas.microsoft.com/office/drawing/2014/main" id="{9A249833-0938-F747-9F14-C1C0453EFF13}"/>
              </a:ext>
            </a:extLst>
          </p:cNvPr>
          <p:cNvSpPr>
            <a:spLocks noGrp="1"/>
          </p:cNvSpPr>
          <p:nvPr>
            <p:ph type="sldNum" sz="quarter" idx="4"/>
          </p:nvPr>
        </p:nvSpPr>
        <p:spPr>
          <a:xfrm>
            <a:off x="409575" y="6542840"/>
            <a:ext cx="2057400" cy="247724"/>
          </a:xfrm>
          <a:prstGeom prst="rect">
            <a:avLst/>
          </a:prstGeom>
        </p:spPr>
        <p:txBody>
          <a:bodyPr vert="horz" lIns="91440" tIns="45720" rIns="91440" bIns="45720" rtlCol="0" anchor="ctr"/>
          <a:lstStyle>
            <a:lvl1pPr algn="l">
              <a:defRPr sz="900" b="0" i="0">
                <a:solidFill>
                  <a:schemeClr val="bg2">
                    <a:lumMod val="65000"/>
                  </a:schemeClr>
                </a:solidFill>
                <a:latin typeface="Calibri" panose="020F0502020204030204" pitchFamily="34" charset="0"/>
                <a:cs typeface="Calibri" panose="020F0502020204030204" pitchFamily="34" charset="0"/>
              </a:defRPr>
            </a:lvl1pPr>
          </a:lstStyle>
          <a:p>
            <a:fld id="{F0D23093-2AB0-F74C-B865-1A12A15B650E}" type="slidenum">
              <a:rPr lang="en-US" smtClean="0"/>
              <a:pPr/>
              <a:t>‹#›</a:t>
            </a:fld>
            <a:endParaRPr lang="en-US" dirty="0"/>
          </a:p>
        </p:txBody>
      </p:sp>
      <p:sp>
        <p:nvSpPr>
          <p:cNvPr id="5" name="Text Placeholder 4">
            <a:extLst>
              <a:ext uri="{FF2B5EF4-FFF2-40B4-BE49-F238E27FC236}">
                <a16:creationId xmlns:a16="http://schemas.microsoft.com/office/drawing/2014/main" id="{04F227F0-8FC0-9046-A60F-1749263CF3E5}"/>
              </a:ext>
            </a:extLst>
          </p:cNvPr>
          <p:cNvSpPr>
            <a:spLocks noGrp="1"/>
          </p:cNvSpPr>
          <p:nvPr>
            <p:ph type="body" idx="1"/>
          </p:nvPr>
        </p:nvSpPr>
        <p:spPr>
          <a:xfrm>
            <a:off x="457200" y="1295400"/>
            <a:ext cx="8229600" cy="474337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15985977"/>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1" r:id="rId16"/>
    <p:sldLayoutId id="2147483752" r:id="rId17"/>
    <p:sldLayoutId id="2147483753" r:id="rId18"/>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txStyles>
    <p:titleStyle>
      <a:lvl1pPr algn="l" defTabSz="685800" rtl="0" eaLnBrk="1" latinLnBrk="0" hangingPunct="1">
        <a:lnSpc>
          <a:spcPct val="90000"/>
        </a:lnSpc>
        <a:spcBef>
          <a:spcPct val="0"/>
        </a:spcBef>
        <a:buNone/>
        <a:defRPr sz="2400" b="0" i="0" kern="1200">
          <a:solidFill>
            <a:schemeClr val="tx1"/>
          </a:solidFill>
          <a:latin typeface="Calibri" panose="020F0502020204030204" pitchFamily="34" charset="0"/>
          <a:ea typeface="+mj-ea"/>
          <a:cs typeface="Calibri" panose="020F0502020204030204" pitchFamily="34" charset="0"/>
        </a:defRPr>
      </a:lvl1pPr>
    </p:titleStyle>
    <p:body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1800" b="0" i="0" kern="1200" baseline="0">
          <a:solidFill>
            <a:schemeClr val="tx1"/>
          </a:solidFill>
          <a:latin typeface="Calibri" panose="020F0502020204030204" pitchFamily="34" charset="0"/>
          <a:ea typeface="+mn-ea"/>
          <a:cs typeface="Calibri" panose="020F0502020204030204" pitchFamily="34" charset="0"/>
        </a:defRPr>
      </a:lvl1pPr>
      <a:lvl2pPr marL="346472" marR="0" indent="-173831" algn="l" defTabSz="685800" rtl="0" eaLnBrk="1" fontAlgn="auto" latinLnBrk="0" hangingPunct="1">
        <a:lnSpc>
          <a:spcPct val="90000"/>
        </a:lnSpc>
        <a:spcBef>
          <a:spcPts val="375"/>
        </a:spcBef>
        <a:spcAft>
          <a:spcPts val="0"/>
        </a:spcAft>
        <a:buClrTx/>
        <a:buSzTx/>
        <a:buFont typeface="Calibri" panose="020F0502020204030204" pitchFamily="34" charset="0"/>
        <a:buChar char="‐"/>
        <a:tabLst/>
        <a:defRPr sz="1500" b="0" i="0" kern="1200" baseline="0">
          <a:solidFill>
            <a:schemeClr val="tx1"/>
          </a:solidFill>
          <a:latin typeface="Calibri" panose="020F0502020204030204" pitchFamily="34" charset="0"/>
          <a:ea typeface="+mn-ea"/>
          <a:cs typeface="Calibri" panose="020F0502020204030204" pitchFamily="34" charset="0"/>
        </a:defRPr>
      </a:lvl2pPr>
      <a:lvl3pPr marL="559594" marR="0" indent="-216694"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1200" kern="1200" baseline="0">
          <a:solidFill>
            <a:schemeClr val="tx1"/>
          </a:solidFill>
          <a:latin typeface="Calibri" panose="020F0502020204030204" pitchFamily="34" charset="0"/>
          <a:ea typeface="+mn-ea"/>
          <a:cs typeface="Calibri" panose="020F0502020204030204" pitchFamily="34" charset="0"/>
        </a:defRPr>
      </a:lvl3pPr>
      <a:lvl4pPr marL="727472" marR="0" indent="-167879" algn="l" defTabSz="685800" rtl="0" eaLnBrk="1" fontAlgn="auto" latinLnBrk="0" hangingPunct="1">
        <a:lnSpc>
          <a:spcPct val="90000"/>
        </a:lnSpc>
        <a:spcBef>
          <a:spcPts val="375"/>
        </a:spcBef>
        <a:spcAft>
          <a:spcPts val="0"/>
        </a:spcAft>
        <a:buClrTx/>
        <a:buSzTx/>
        <a:buFont typeface="Wingdings" panose="05000000000000000000" pitchFamily="2" charset="2"/>
        <a:buChar char="§"/>
        <a:tabLst/>
        <a:defRPr sz="1050" kern="1200" baseline="0">
          <a:solidFill>
            <a:schemeClr val="tx1"/>
          </a:solidFill>
          <a:latin typeface="Calibri" panose="020F0502020204030204" pitchFamily="34" charset="0"/>
          <a:ea typeface="+mn-ea"/>
          <a:cs typeface="Calibri" panose="020F0502020204030204" pitchFamily="34" charset="0"/>
        </a:defRPr>
      </a:lvl4pPr>
      <a:lvl5pPr marL="902494" marR="0" indent="-175022" algn="l" defTabSz="685800" rtl="0" eaLnBrk="1" fontAlgn="auto" latinLnBrk="0" hangingPunct="1">
        <a:lnSpc>
          <a:spcPct val="90000"/>
        </a:lnSpc>
        <a:spcBef>
          <a:spcPts val="375"/>
        </a:spcBef>
        <a:spcAft>
          <a:spcPts val="0"/>
        </a:spcAft>
        <a:buClrTx/>
        <a:buSzTx/>
        <a:buFont typeface="Courier New" panose="02070309020205020404" pitchFamily="49" charset="0"/>
        <a:buChar char="o"/>
        <a:tabLst/>
        <a:defRPr sz="900" kern="1200" baseline="0">
          <a:solidFill>
            <a:schemeClr val="tx1"/>
          </a:solidFill>
          <a:latin typeface="Calibri" panose="020F0502020204030204" pitchFamily="34" charset="0"/>
          <a:ea typeface="+mn-ea"/>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mailto:mark.christini@ansys.com" TargetMode="External"/><Relationship Id="rId2" Type="http://schemas.openxmlformats.org/officeDocument/2006/relationships/hyperlink" Target="mailto:maksim.beliaev@ansys.com" TargetMode="External"/><Relationship Id="rId1" Type="http://schemas.openxmlformats.org/officeDocument/2006/relationships/slideLayout" Target="../slideLayouts/slideLayout16.xml"/><Relationship Id="rId6" Type="http://schemas.openxmlformats.org/officeDocument/2006/relationships/image" Target="../media/image37.png"/><Relationship Id="rId5" Type="http://schemas.microsoft.com/office/2007/relationships/hdphoto" Target="../media/hdphoto1.wdp"/><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hyperlink" Target="https://support.ansys.com/AnsysCustomerPortal/en_us/Downloads/ACT+Resources" TargetMode="External"/><Relationship Id="rId2" Type="http://schemas.openxmlformats.org/officeDocument/2006/relationships/hyperlink" Target="https://catalog.ansys.com/" TargetMode="External"/><Relationship Id="rId1" Type="http://schemas.openxmlformats.org/officeDocument/2006/relationships/slideLayout" Target="../slideLayouts/slideLayout16.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00B554C-33C9-4DE5-B1B9-3ED526F1A8FB}"/>
              </a:ext>
            </a:extLst>
          </p:cNvPr>
          <p:cNvSpPr>
            <a:spLocks noGrp="1"/>
          </p:cNvSpPr>
          <p:nvPr>
            <p:ph type="body" sz="quarter" idx="10"/>
          </p:nvPr>
        </p:nvSpPr>
        <p:spPr/>
        <p:txBody>
          <a:bodyPr/>
          <a:lstStyle/>
          <a:p>
            <a:r>
              <a:rPr lang="en-US" dirty="0"/>
              <a:t>ACT: </a:t>
            </a:r>
            <a:br>
              <a:rPr lang="en-US" dirty="0"/>
            </a:br>
            <a:r>
              <a:rPr lang="en-US" dirty="0"/>
              <a:t>Electronic Transformer 2021R1</a:t>
            </a:r>
          </a:p>
        </p:txBody>
      </p:sp>
    </p:spTree>
    <p:extLst>
      <p:ext uri="{BB962C8B-B14F-4D97-AF65-F5344CB8AC3E}">
        <p14:creationId xmlns:p14="http://schemas.microsoft.com/office/powerpoint/2010/main" val="4290947126"/>
      </p:ext>
    </p:extLst>
  </p:cSld>
  <p:clrMapOvr>
    <a:masterClrMapping/>
  </p:clrMapOvr>
  <mc:AlternateContent xmlns:mc="http://schemas.openxmlformats.org/markup-compatibility/2006" xmlns:p14="http://schemas.microsoft.com/office/powerpoint/2010/main">
    <mc:Choice Requires="p14">
      <p:transition spd="slow" p14:dur="2000">
        <p:wipe dir="r"/>
      </p:transition>
    </mc:Choice>
    <mc:Fallback xmlns="">
      <p:transition spd="slow">
        <p:wipe dir="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txBox="1">
            <a:spLocks/>
          </p:cNvSpPr>
          <p:nvPr/>
        </p:nvSpPr>
        <p:spPr>
          <a:xfrm>
            <a:off x="152400" y="1286434"/>
            <a:ext cx="5029200" cy="4047565"/>
          </a:xfrm>
          <a:prstGeom prst="rect">
            <a:avLst/>
          </a:prstGeom>
        </p:spPr>
        <p:txBody>
          <a:bodyPr/>
          <a:lstStyle>
            <a:lvl1pPr marL="457200" indent="-457200" algn="l" rtl="0" eaLnBrk="1" fontAlgn="base" hangingPunct="1">
              <a:lnSpc>
                <a:spcPct val="95000"/>
              </a:lnSpc>
              <a:spcBef>
                <a:spcPts val="1200"/>
              </a:spcBef>
              <a:spcAft>
                <a:spcPct val="0"/>
              </a:spcAft>
              <a:buClr>
                <a:schemeClr val="tx1"/>
              </a:buClr>
              <a:defRPr sz="2000" b="1">
                <a:solidFill>
                  <a:schemeClr val="tx1"/>
                </a:solidFill>
                <a:latin typeface="Calibri" pitchFamily="34" charset="0"/>
                <a:ea typeface="+mn-ea"/>
                <a:cs typeface="Calibri" pitchFamily="34" charset="0"/>
              </a:defRPr>
            </a:lvl1pPr>
            <a:lvl2pPr marL="228600" indent="-228600" algn="l" rtl="0" eaLnBrk="1" fontAlgn="base" hangingPunct="1">
              <a:lnSpc>
                <a:spcPct val="95000"/>
              </a:lnSpc>
              <a:spcBef>
                <a:spcPct val="25000"/>
              </a:spcBef>
              <a:spcAft>
                <a:spcPct val="0"/>
              </a:spcAft>
              <a:buClrTx/>
              <a:buSzPct val="120000"/>
              <a:buFont typeface="Arial" charset="0"/>
              <a:buChar char="•"/>
              <a:defRPr b="1">
                <a:solidFill>
                  <a:schemeClr val="tx1"/>
                </a:solidFill>
                <a:latin typeface="Calibri" pitchFamily="34" charset="0"/>
                <a:cs typeface="Calibri" pitchFamily="34" charset="0"/>
              </a:defRPr>
            </a:lvl2pPr>
            <a:lvl3pPr marL="457200" indent="-228600" algn="l" rtl="0" eaLnBrk="1" fontAlgn="base" hangingPunct="1">
              <a:lnSpc>
                <a:spcPct val="95000"/>
              </a:lnSpc>
              <a:spcBef>
                <a:spcPct val="25000"/>
              </a:spcBef>
              <a:spcAft>
                <a:spcPct val="0"/>
              </a:spcAft>
              <a:buClrTx/>
              <a:buFont typeface="Calibri" pitchFamily="34" charset="0"/>
              <a:buChar char="–"/>
              <a:defRPr b="1">
                <a:solidFill>
                  <a:schemeClr val="tx1"/>
                </a:solidFill>
                <a:latin typeface="Calibri" pitchFamily="34" charset="0"/>
                <a:cs typeface="Calibri" pitchFamily="34" charset="0"/>
              </a:defRPr>
            </a:lvl3pPr>
            <a:lvl4pPr marL="687388" indent="-225425" algn="l" rtl="0" eaLnBrk="1" fontAlgn="base" hangingPunct="1">
              <a:lnSpc>
                <a:spcPct val="95000"/>
              </a:lnSpc>
              <a:spcBef>
                <a:spcPct val="25000"/>
              </a:spcBef>
              <a:spcAft>
                <a:spcPct val="0"/>
              </a:spcAft>
              <a:buClrTx/>
              <a:buFont typeface="Arial" pitchFamily="34" charset="0"/>
              <a:buChar char="•"/>
              <a:defRPr b="1">
                <a:solidFill>
                  <a:schemeClr val="tx1"/>
                </a:solidFill>
                <a:latin typeface="Calibri" pitchFamily="34" charset="0"/>
                <a:cs typeface="Calibri" pitchFamily="34" charset="0"/>
              </a:defRPr>
            </a:lvl4pPr>
            <a:lvl5pPr marL="914400" indent="-227013" algn="l" rtl="0" eaLnBrk="1" fontAlgn="base" hangingPunct="1">
              <a:lnSpc>
                <a:spcPct val="95000"/>
              </a:lnSpc>
              <a:spcBef>
                <a:spcPct val="25000"/>
              </a:spcBef>
              <a:spcAft>
                <a:spcPct val="0"/>
              </a:spcAft>
              <a:buClr>
                <a:schemeClr val="accent1"/>
              </a:buClr>
              <a:buFont typeface="Calibri" pitchFamily="34" charset="0"/>
              <a:buChar char="–"/>
              <a:defRPr sz="1600" b="1">
                <a:solidFill>
                  <a:schemeClr val="tx1"/>
                </a:solidFill>
                <a:latin typeface="Calibri" pitchFamily="34" charset="0"/>
                <a:cs typeface="Calibri" pitchFamily="34" charset="0"/>
              </a:defRPr>
            </a:lvl5pPr>
            <a:lvl6pPr marL="22288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6pPr>
            <a:lvl7pPr marL="26860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7pPr>
            <a:lvl8pPr marL="31432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8pPr>
            <a:lvl9pPr marL="36004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9pPr>
          </a:lstStyle>
          <a:p>
            <a:pPr marL="342900" indent="-342900">
              <a:buFont typeface="Arial" panose="020B0604020202020204" pitchFamily="34" charset="0"/>
              <a:buChar char="•"/>
            </a:pPr>
            <a:r>
              <a:rPr lang="en-US" sz="1800" kern="0" dirty="0"/>
              <a:t>File is automatically recorded and saved in the Maxwell default project folder each time when analysis is setup</a:t>
            </a:r>
          </a:p>
          <a:p>
            <a:pPr marL="342900" indent="-342900">
              <a:buFont typeface="Arial" panose="020B0604020202020204" pitchFamily="34" charset="0"/>
              <a:buChar char="•"/>
            </a:pPr>
            <a:r>
              <a:rPr lang="en-US" sz="1800" kern="0" dirty="0"/>
              <a:t>Input file can be re-run by selecting “Read Settings File” on the core definition input step </a:t>
            </a:r>
            <a:r>
              <a:rPr lang="en-US" sz="1800" i="1" kern="0" dirty="0"/>
              <a:t>(note Core Model box will remain unchanged)</a:t>
            </a:r>
          </a:p>
          <a:p>
            <a:pPr marL="342900" indent="-342900">
              <a:buFont typeface="Arial" panose="020B0604020202020204" pitchFamily="34" charset="0"/>
              <a:buChar char="•"/>
            </a:pPr>
            <a:r>
              <a:rPr lang="en-US" sz="1800" kern="0" dirty="0"/>
              <a:t>File can also be manually modified in text editor to make changes in parameters before re-running</a:t>
            </a:r>
          </a:p>
          <a:p>
            <a:pPr marL="342900" indent="-342900">
              <a:buFont typeface="Arial" panose="020B0604020202020204" pitchFamily="34" charset="0"/>
              <a:buChar char="•"/>
            </a:pPr>
            <a:r>
              <a:rPr lang="en-US" sz="1800" kern="0" dirty="0"/>
              <a:t>In example folder you can find demo files</a:t>
            </a:r>
            <a:endParaRPr lang="en-US" sz="1800" kern="0" dirty="0">
              <a:solidFill>
                <a:schemeClr val="bg2"/>
              </a:solidFill>
            </a:endParaRPr>
          </a:p>
        </p:txBody>
      </p:sp>
      <p:sp>
        <p:nvSpPr>
          <p:cNvPr id="3" name="Title 2"/>
          <p:cNvSpPr>
            <a:spLocks noGrp="1"/>
          </p:cNvSpPr>
          <p:nvPr>
            <p:ph type="title"/>
          </p:nvPr>
        </p:nvSpPr>
        <p:spPr/>
        <p:txBody>
          <a:bodyPr/>
          <a:lstStyle/>
          <a:p>
            <a:r>
              <a:rPr lang="en-US" dirty="0"/>
              <a:t>Recorded input file – used to recreate model in future</a:t>
            </a:r>
          </a:p>
        </p:txBody>
      </p:sp>
      <p:sp>
        <p:nvSpPr>
          <p:cNvPr id="4" name="Rectangle 3"/>
          <p:cNvSpPr/>
          <p:nvPr/>
        </p:nvSpPr>
        <p:spPr>
          <a:xfrm>
            <a:off x="609600" y="5156067"/>
            <a:ext cx="3733800" cy="584775"/>
          </a:xfrm>
          <a:prstGeom prst="rect">
            <a:avLst/>
          </a:prstGeom>
        </p:spPr>
        <p:txBody>
          <a:bodyPr wrap="square">
            <a:spAutoFit/>
          </a:bodyPr>
          <a:lstStyle/>
          <a:p>
            <a:r>
              <a:rPr lang="en-US" sz="1600" i="1" kern="0" dirty="0">
                <a:solidFill>
                  <a:srgbClr val="FF0000"/>
                </a:solidFill>
              </a:rPr>
              <a:t>Note: Due to added functionality .tab files from the older versions are not supported</a:t>
            </a:r>
          </a:p>
        </p:txBody>
      </p:sp>
      <p:pic>
        <p:nvPicPr>
          <p:cNvPr id="8" name="Picture 7">
            <a:extLst>
              <a:ext uri="{FF2B5EF4-FFF2-40B4-BE49-F238E27FC236}">
                <a16:creationId xmlns:a16="http://schemas.microsoft.com/office/drawing/2014/main" id="{5C529A24-7FA4-411D-BEFC-7EA1694DC7C9}"/>
              </a:ext>
            </a:extLst>
          </p:cNvPr>
          <p:cNvPicPr/>
          <p:nvPr/>
        </p:nvPicPr>
        <p:blipFill rotWithShape="1">
          <a:blip r:embed="rId2"/>
          <a:srcRect l="1199"/>
          <a:stretch/>
        </p:blipFill>
        <p:spPr bwMode="auto">
          <a:xfrm>
            <a:off x="5257800" y="571500"/>
            <a:ext cx="3116915" cy="3238500"/>
          </a:xfrm>
          <a:prstGeom prst="rect">
            <a:avLst/>
          </a:prstGeom>
          <a:ln>
            <a:solidFill>
              <a:schemeClr val="tx1"/>
            </a:solidFill>
          </a:ln>
          <a:extLst>
            <a:ext uri="{53640926-AAD7-44D8-BBD7-CCE9431645EC}">
              <a14:shadowObscured xmlns:a14="http://schemas.microsoft.com/office/drawing/2010/main"/>
            </a:ext>
          </a:extLst>
        </p:spPr>
      </p:pic>
      <p:sp>
        <p:nvSpPr>
          <p:cNvPr id="2" name="Rectangle 1"/>
          <p:cNvSpPr/>
          <p:nvPr/>
        </p:nvSpPr>
        <p:spPr bwMode="auto">
          <a:xfrm>
            <a:off x="5334001" y="3234016"/>
            <a:ext cx="685800" cy="194984"/>
          </a:xfrm>
          <a:prstGeom prst="rect">
            <a:avLst/>
          </a:prstGeom>
          <a:noFill/>
          <a:ln w="25400" cap="sq" algn="ctr">
            <a:solidFill>
              <a:srgbClr val="FF0000"/>
            </a:solidFill>
            <a:miter lim="800000"/>
            <a:headEnd/>
            <a:tailEnd/>
          </a:ln>
          <a:effectLst/>
        </p:spPr>
        <p:txBody>
          <a:bodyPr wrap="none" rtlCol="0" anchor="ctr"/>
          <a:lstStyle/>
          <a:p>
            <a:pPr algn="ctr"/>
            <a:endParaRPr lang="en-US" b="1" dirty="0">
              <a:solidFill>
                <a:schemeClr val="bg1"/>
              </a:solidFill>
              <a:latin typeface="Arial Narrow" pitchFamily="34" charset="0"/>
            </a:endParaRPr>
          </a:p>
        </p:txBody>
      </p:sp>
      <p:pic>
        <p:nvPicPr>
          <p:cNvPr id="5" name="Picture 4">
            <a:extLst>
              <a:ext uri="{FF2B5EF4-FFF2-40B4-BE49-F238E27FC236}">
                <a16:creationId xmlns:a16="http://schemas.microsoft.com/office/drawing/2014/main" id="{642E5FC1-BFA1-45B0-BB83-A5D75F84222A}"/>
              </a:ext>
            </a:extLst>
          </p:cNvPr>
          <p:cNvPicPr>
            <a:picLocks noChangeAspect="1"/>
          </p:cNvPicPr>
          <p:nvPr/>
        </p:nvPicPr>
        <p:blipFill>
          <a:blip r:embed="rId3"/>
          <a:stretch>
            <a:fillRect/>
          </a:stretch>
        </p:blipFill>
        <p:spPr>
          <a:xfrm>
            <a:off x="5177957" y="3873437"/>
            <a:ext cx="3276600" cy="2146363"/>
          </a:xfrm>
          <a:prstGeom prst="rect">
            <a:avLst/>
          </a:prstGeom>
          <a:ln>
            <a:solidFill>
              <a:schemeClr val="tx1"/>
            </a:solidFill>
          </a:ln>
        </p:spPr>
      </p:pic>
    </p:spTree>
    <p:extLst>
      <p:ext uri="{BB962C8B-B14F-4D97-AF65-F5344CB8AC3E}">
        <p14:creationId xmlns:p14="http://schemas.microsoft.com/office/powerpoint/2010/main" val="5556882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panel 2 of 3: Winding Definition</a:t>
            </a:r>
          </a:p>
        </p:txBody>
      </p:sp>
      <p:sp>
        <p:nvSpPr>
          <p:cNvPr id="6" name="Content Placeholder 5"/>
          <p:cNvSpPr>
            <a:spLocks noGrp="1"/>
          </p:cNvSpPr>
          <p:nvPr>
            <p:ph idx="1"/>
          </p:nvPr>
        </p:nvSpPr>
        <p:spPr>
          <a:xfrm>
            <a:off x="533400" y="1295400"/>
            <a:ext cx="4114800" cy="5029200"/>
          </a:xfrm>
        </p:spPr>
        <p:txBody>
          <a:bodyPr/>
          <a:lstStyle/>
          <a:p>
            <a:pPr marL="342900" indent="-342900" algn="just"/>
            <a:r>
              <a:rPr lang="en-US" sz="1800" dirty="0"/>
              <a:t>Transformer type: Wound/Planar </a:t>
            </a:r>
          </a:p>
          <a:p>
            <a:pPr marL="342900" indent="-342900" algn="just">
              <a:buFont typeface="Arial" panose="020B0604020202020204" pitchFamily="34" charset="0"/>
              <a:buChar char="•"/>
            </a:pPr>
            <a:r>
              <a:rPr lang="en-US" sz="1800" dirty="0"/>
              <a:t>Number of Layers, Layer Spacing, Bobbin/Board Thickness, Top/Bottom Margin size, Side Margin size </a:t>
            </a:r>
          </a:p>
          <a:p>
            <a:pPr marL="342900" indent="-342900" algn="just">
              <a:buFont typeface="Arial" panose="020B0604020202020204" pitchFamily="34" charset="0"/>
              <a:buChar char="•"/>
            </a:pPr>
            <a:r>
              <a:rPr lang="en-US" sz="1800" dirty="0"/>
              <a:t>Layer Type: Top Down or Concentric</a:t>
            </a:r>
          </a:p>
          <a:p>
            <a:pPr marL="342900" indent="-342900" algn="just">
              <a:buFont typeface="Arial" panose="020B0604020202020204" pitchFamily="34" charset="0"/>
              <a:buChar char="•"/>
            </a:pPr>
            <a:r>
              <a:rPr lang="en-US" sz="1800" dirty="0"/>
              <a:t>Conductor Type: Rectangular or Circular (only for wound)</a:t>
            </a:r>
          </a:p>
          <a:p>
            <a:pPr marL="342900" indent="-342900" algn="just">
              <a:buFont typeface="Arial" panose="020B0604020202020204" pitchFamily="34" charset="0"/>
              <a:buChar char="•"/>
            </a:pPr>
            <a:r>
              <a:rPr lang="en-US" sz="1800" dirty="0"/>
              <a:t>For each layer: Conductor Width, Conductor Height, Number of Turns, and Insulation Thickness/Turn Spacing</a:t>
            </a:r>
          </a:p>
        </p:txBody>
      </p:sp>
      <p:pic>
        <p:nvPicPr>
          <p:cNvPr id="10" name="Picture 9">
            <a:extLst>
              <a:ext uri="{FF2B5EF4-FFF2-40B4-BE49-F238E27FC236}">
                <a16:creationId xmlns:a16="http://schemas.microsoft.com/office/drawing/2014/main" id="{57A2E9BA-8465-4884-ABDF-0C7D4DE67C79}"/>
              </a:ext>
            </a:extLst>
          </p:cNvPr>
          <p:cNvPicPr/>
          <p:nvPr/>
        </p:nvPicPr>
        <p:blipFill rotWithShape="1">
          <a:blip r:embed="rId2">
            <a:extLst>
              <a:ext uri="{28A0092B-C50C-407E-A947-70E740481C1C}">
                <a14:useLocalDpi xmlns:a14="http://schemas.microsoft.com/office/drawing/2010/main" val="0"/>
              </a:ext>
            </a:extLst>
          </a:blip>
          <a:srcRect/>
          <a:stretch/>
        </p:blipFill>
        <p:spPr bwMode="auto">
          <a:xfrm>
            <a:off x="5269316" y="865188"/>
            <a:ext cx="3297529" cy="3554412"/>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119943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4DCC40-DB27-4BE4-BA71-453DDADC543E}"/>
              </a:ext>
            </a:extLst>
          </p:cNvPr>
          <p:cNvSpPr/>
          <p:nvPr/>
        </p:nvSpPr>
        <p:spPr>
          <a:xfrm>
            <a:off x="382738" y="147935"/>
            <a:ext cx="2739724" cy="461665"/>
          </a:xfrm>
          <a:prstGeom prst="rect">
            <a:avLst/>
          </a:prstGeom>
        </p:spPr>
        <p:txBody>
          <a:bodyPr wrap="none">
            <a:spAutoFit/>
          </a:bodyPr>
          <a:lstStyle/>
          <a:p>
            <a:r>
              <a:rPr lang="en-US" sz="2400" dirty="0">
                <a:latin typeface="Calibri" panose="020F0502020204030204" pitchFamily="34" charset="0"/>
                <a:ea typeface="SimSun" panose="02010600030101010101" pitchFamily="2" charset="-122"/>
                <a:cs typeface="Times New Roman" panose="02020603050405020304" pitchFamily="18" charset="0"/>
              </a:rPr>
              <a:t>Wound Transformer</a:t>
            </a:r>
            <a:endParaRPr lang="en-GB" sz="2400" dirty="0"/>
          </a:p>
        </p:txBody>
      </p:sp>
      <p:pic>
        <p:nvPicPr>
          <p:cNvPr id="1026" name="Picture 17">
            <a:extLst>
              <a:ext uri="{FF2B5EF4-FFF2-40B4-BE49-F238E27FC236}">
                <a16:creationId xmlns:a16="http://schemas.microsoft.com/office/drawing/2014/main" id="{1092FCF4-4632-4FB2-876B-7A10026B7B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628775"/>
            <a:ext cx="6172200"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29794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4DCC40-DB27-4BE4-BA71-453DDADC543E}"/>
              </a:ext>
            </a:extLst>
          </p:cNvPr>
          <p:cNvSpPr/>
          <p:nvPr/>
        </p:nvSpPr>
        <p:spPr>
          <a:xfrm>
            <a:off x="381000" y="152400"/>
            <a:ext cx="2629951" cy="461665"/>
          </a:xfrm>
          <a:prstGeom prst="rect">
            <a:avLst/>
          </a:prstGeom>
        </p:spPr>
        <p:txBody>
          <a:bodyPr wrap="none">
            <a:spAutoFit/>
          </a:bodyPr>
          <a:lstStyle/>
          <a:p>
            <a:r>
              <a:rPr lang="en-US" sz="2400" dirty="0">
                <a:latin typeface="Calibri" panose="020F0502020204030204" pitchFamily="34" charset="0"/>
                <a:ea typeface="SimSun" panose="02010600030101010101" pitchFamily="2" charset="-122"/>
                <a:cs typeface="Times New Roman" panose="02020603050405020304" pitchFamily="18" charset="0"/>
              </a:rPr>
              <a:t>Planar Transformer</a:t>
            </a:r>
            <a:endParaRPr lang="en-GB" sz="2400" dirty="0"/>
          </a:p>
        </p:txBody>
      </p:sp>
      <p:pic>
        <p:nvPicPr>
          <p:cNvPr id="4" name="Picture 3">
            <a:extLst>
              <a:ext uri="{FF2B5EF4-FFF2-40B4-BE49-F238E27FC236}">
                <a16:creationId xmlns:a16="http://schemas.microsoft.com/office/drawing/2014/main" id="{D3B5EAFB-6EC2-4C76-AD73-37E75CFA03FF}"/>
              </a:ext>
            </a:extLst>
          </p:cNvPr>
          <p:cNvPicPr/>
          <p:nvPr/>
        </p:nvPicPr>
        <p:blipFill rotWithShape="1">
          <a:blip r:embed="rId2" cstate="print">
            <a:extLst>
              <a:ext uri="{28A0092B-C50C-407E-A947-70E740481C1C}">
                <a14:useLocalDpi xmlns:a14="http://schemas.microsoft.com/office/drawing/2010/main" val="0"/>
              </a:ext>
            </a:extLst>
          </a:blip>
          <a:srcRect l="511" t="1853" r="558"/>
          <a:stretch/>
        </p:blipFill>
        <p:spPr bwMode="auto">
          <a:xfrm>
            <a:off x="914400" y="1524000"/>
            <a:ext cx="7362825" cy="353250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9491648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Input panel 3 of 3: Analysis Setup [Part 1]</a:t>
            </a:r>
          </a:p>
        </p:txBody>
      </p:sp>
      <p:sp>
        <p:nvSpPr>
          <p:cNvPr id="9" name="Content Placeholder 5"/>
          <p:cNvSpPr txBox="1">
            <a:spLocks/>
          </p:cNvSpPr>
          <p:nvPr/>
        </p:nvSpPr>
        <p:spPr>
          <a:xfrm>
            <a:off x="152400" y="1066800"/>
            <a:ext cx="5029200" cy="4724400"/>
          </a:xfrm>
          <a:prstGeom prst="rect">
            <a:avLst/>
          </a:prstGeom>
        </p:spPr>
        <p:txBody>
          <a:bodyPr/>
          <a:lstStyle>
            <a:lvl1pPr marL="457200" indent="-457200" algn="l" rtl="0" eaLnBrk="1" fontAlgn="base" hangingPunct="1">
              <a:lnSpc>
                <a:spcPct val="95000"/>
              </a:lnSpc>
              <a:spcBef>
                <a:spcPts val="1200"/>
              </a:spcBef>
              <a:spcAft>
                <a:spcPct val="0"/>
              </a:spcAft>
              <a:buClr>
                <a:schemeClr val="tx1"/>
              </a:buClr>
              <a:defRPr sz="2000" b="1">
                <a:solidFill>
                  <a:schemeClr val="tx1"/>
                </a:solidFill>
                <a:latin typeface="Calibri" pitchFamily="34" charset="0"/>
                <a:ea typeface="+mn-ea"/>
                <a:cs typeface="Calibri" pitchFamily="34" charset="0"/>
              </a:defRPr>
            </a:lvl1pPr>
            <a:lvl2pPr marL="228600" indent="-228600" algn="l" rtl="0" eaLnBrk="1" fontAlgn="base" hangingPunct="1">
              <a:lnSpc>
                <a:spcPct val="95000"/>
              </a:lnSpc>
              <a:spcBef>
                <a:spcPct val="25000"/>
              </a:spcBef>
              <a:spcAft>
                <a:spcPct val="0"/>
              </a:spcAft>
              <a:buClrTx/>
              <a:buSzPct val="120000"/>
              <a:buFont typeface="Arial" charset="0"/>
              <a:buChar char="•"/>
              <a:defRPr b="1">
                <a:solidFill>
                  <a:schemeClr val="tx1"/>
                </a:solidFill>
                <a:latin typeface="Calibri" pitchFamily="34" charset="0"/>
                <a:cs typeface="Calibri" pitchFamily="34" charset="0"/>
              </a:defRPr>
            </a:lvl2pPr>
            <a:lvl3pPr marL="457200" indent="-228600" algn="l" rtl="0" eaLnBrk="1" fontAlgn="base" hangingPunct="1">
              <a:lnSpc>
                <a:spcPct val="95000"/>
              </a:lnSpc>
              <a:spcBef>
                <a:spcPct val="25000"/>
              </a:spcBef>
              <a:spcAft>
                <a:spcPct val="0"/>
              </a:spcAft>
              <a:buClrTx/>
              <a:buFont typeface="Calibri" pitchFamily="34" charset="0"/>
              <a:buChar char="–"/>
              <a:defRPr b="1">
                <a:solidFill>
                  <a:schemeClr val="tx1"/>
                </a:solidFill>
                <a:latin typeface="Calibri" pitchFamily="34" charset="0"/>
                <a:cs typeface="Calibri" pitchFamily="34" charset="0"/>
              </a:defRPr>
            </a:lvl3pPr>
            <a:lvl4pPr marL="687388" indent="-225425" algn="l" rtl="0" eaLnBrk="1" fontAlgn="base" hangingPunct="1">
              <a:lnSpc>
                <a:spcPct val="95000"/>
              </a:lnSpc>
              <a:spcBef>
                <a:spcPct val="25000"/>
              </a:spcBef>
              <a:spcAft>
                <a:spcPct val="0"/>
              </a:spcAft>
              <a:buClrTx/>
              <a:buFont typeface="Arial" pitchFamily="34" charset="0"/>
              <a:buChar char="•"/>
              <a:defRPr b="1">
                <a:solidFill>
                  <a:schemeClr val="tx1"/>
                </a:solidFill>
                <a:latin typeface="Calibri" pitchFamily="34" charset="0"/>
                <a:cs typeface="Calibri" pitchFamily="34" charset="0"/>
              </a:defRPr>
            </a:lvl4pPr>
            <a:lvl5pPr marL="914400" indent="-227013" algn="l" rtl="0" eaLnBrk="1" fontAlgn="base" hangingPunct="1">
              <a:lnSpc>
                <a:spcPct val="95000"/>
              </a:lnSpc>
              <a:spcBef>
                <a:spcPct val="25000"/>
              </a:spcBef>
              <a:spcAft>
                <a:spcPct val="0"/>
              </a:spcAft>
              <a:buClr>
                <a:schemeClr val="accent1"/>
              </a:buClr>
              <a:buFont typeface="Calibri" pitchFamily="34" charset="0"/>
              <a:buChar char="–"/>
              <a:defRPr sz="1600" b="1">
                <a:solidFill>
                  <a:schemeClr val="tx1"/>
                </a:solidFill>
                <a:latin typeface="Calibri" pitchFamily="34" charset="0"/>
                <a:cs typeface="Calibri" pitchFamily="34" charset="0"/>
              </a:defRPr>
            </a:lvl5pPr>
            <a:lvl6pPr marL="22288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6pPr>
            <a:lvl7pPr marL="26860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7pPr>
            <a:lvl8pPr marL="31432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8pPr>
            <a:lvl9pPr marL="36004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9pPr>
          </a:lstStyle>
          <a:p>
            <a:pPr marL="342900" indent="-342900">
              <a:spcBef>
                <a:spcPts val="600"/>
              </a:spcBef>
              <a:buFont typeface="Arial" panose="020B0604020202020204" pitchFamily="34" charset="0"/>
              <a:buChar char="•"/>
            </a:pPr>
            <a:r>
              <a:rPr lang="en-US" sz="1800" kern="0" dirty="0"/>
              <a:t>Define Core Material and Coil Material</a:t>
            </a:r>
          </a:p>
          <a:p>
            <a:pPr marL="342900" indent="-342900">
              <a:spcBef>
                <a:spcPts val="600"/>
              </a:spcBef>
              <a:buFont typeface="Arial" panose="020B0604020202020204" pitchFamily="34" charset="0"/>
              <a:buChar char="•"/>
            </a:pPr>
            <a:r>
              <a:rPr lang="en-US" sz="1800" kern="0" dirty="0"/>
              <a:t>Define Primary and Secondary Windings</a:t>
            </a:r>
          </a:p>
          <a:p>
            <a:pPr marL="342900" indent="-342900">
              <a:spcBef>
                <a:spcPts val="600"/>
              </a:spcBef>
              <a:buFont typeface="Arial" panose="020B0604020202020204" pitchFamily="34" charset="0"/>
              <a:buChar char="•"/>
            </a:pPr>
            <a:r>
              <a:rPr lang="en-US" sz="1800" kern="0" dirty="0"/>
              <a:t>Define number of transformer sides (</a:t>
            </a:r>
            <a:r>
              <a:rPr lang="en-US" sz="1800" kern="0" dirty="0" err="1"/>
              <a:t>eg</a:t>
            </a:r>
            <a:r>
              <a:rPr lang="en-US" sz="1800" kern="0" dirty="0"/>
              <a:t> 2 for Primary, Secondary)</a:t>
            </a:r>
          </a:p>
          <a:p>
            <a:pPr marL="342900" indent="-342900">
              <a:spcBef>
                <a:spcPts val="600"/>
              </a:spcBef>
              <a:buFont typeface="Arial" panose="020B0604020202020204" pitchFamily="34" charset="0"/>
              <a:buChar char="•"/>
            </a:pPr>
            <a:r>
              <a:rPr lang="en-US" sz="1800" kern="0" dirty="0"/>
              <a:t>Select Excitations strategy for Primary side (Voltage or Current source) and set value of resistance for 2, 3, </a:t>
            </a:r>
            <a:r>
              <a:rPr lang="en-US" sz="1800" kern="0" dirty="0" err="1"/>
              <a:t>etc</a:t>
            </a:r>
            <a:r>
              <a:rPr lang="en-US" sz="1800" kern="0" dirty="0"/>
              <a:t> sides which would be defined as voltage winding</a:t>
            </a:r>
          </a:p>
          <a:p>
            <a:pPr marL="342900" indent="-342900">
              <a:spcBef>
                <a:spcPts val="600"/>
              </a:spcBef>
              <a:buFont typeface="Arial" panose="020B0604020202020204" pitchFamily="34" charset="0"/>
              <a:buChar char="•"/>
            </a:pPr>
            <a:r>
              <a:rPr lang="en-US" sz="1800" kern="0" dirty="0"/>
              <a:t>Click </a:t>
            </a:r>
            <a:r>
              <a:rPr lang="en-US" sz="1800" kern="0" dirty="0">
                <a:solidFill>
                  <a:srgbClr val="317FCB"/>
                </a:solidFill>
              </a:rPr>
              <a:t>Define Windings </a:t>
            </a:r>
            <a:r>
              <a:rPr lang="en-US" sz="1800" kern="0" dirty="0"/>
              <a:t>to assign each layer to the Winding</a:t>
            </a:r>
          </a:p>
        </p:txBody>
      </p:sp>
      <p:pic>
        <p:nvPicPr>
          <p:cNvPr id="8" name="Picture 7">
            <a:extLst>
              <a:ext uri="{FF2B5EF4-FFF2-40B4-BE49-F238E27FC236}">
                <a16:creationId xmlns:a16="http://schemas.microsoft.com/office/drawing/2014/main" id="{BC4B897D-4DAA-4F17-A386-36F9C215E308}"/>
              </a:ext>
            </a:extLst>
          </p:cNvPr>
          <p:cNvPicPr/>
          <p:nvPr/>
        </p:nvPicPr>
        <p:blipFill rotWithShape="1">
          <a:blip r:embed="rId2" cstate="print">
            <a:extLst>
              <a:ext uri="{28A0092B-C50C-407E-A947-70E740481C1C}">
                <a14:useLocalDpi xmlns:a14="http://schemas.microsoft.com/office/drawing/2010/main" val="0"/>
              </a:ext>
            </a:extLst>
          </a:blip>
          <a:srcRect/>
          <a:stretch/>
        </p:blipFill>
        <p:spPr bwMode="auto">
          <a:xfrm>
            <a:off x="5867400" y="685800"/>
            <a:ext cx="2670384" cy="3235423"/>
          </a:xfrm>
          <a:prstGeom prst="rect">
            <a:avLst/>
          </a:prstGeom>
          <a:ln>
            <a:solidFill>
              <a:schemeClr val="tx1"/>
            </a:solidFill>
          </a:ln>
          <a:extLst>
            <a:ext uri="{53640926-AAD7-44D8-BBD7-CCE9431645EC}">
              <a14:shadowObscured xmlns:a14="http://schemas.microsoft.com/office/drawing/2010/main"/>
            </a:ext>
          </a:extLst>
        </p:spPr>
      </p:pic>
      <p:pic>
        <p:nvPicPr>
          <p:cNvPr id="2" name="Picture 1">
            <a:extLst>
              <a:ext uri="{FF2B5EF4-FFF2-40B4-BE49-F238E27FC236}">
                <a16:creationId xmlns:a16="http://schemas.microsoft.com/office/drawing/2014/main" id="{34A64830-7410-4215-B80C-E235CFD8680C}"/>
              </a:ext>
            </a:extLst>
          </p:cNvPr>
          <p:cNvPicPr>
            <a:picLocks noChangeAspect="1"/>
          </p:cNvPicPr>
          <p:nvPr/>
        </p:nvPicPr>
        <p:blipFill>
          <a:blip r:embed="rId3"/>
          <a:stretch>
            <a:fillRect/>
          </a:stretch>
        </p:blipFill>
        <p:spPr>
          <a:xfrm>
            <a:off x="5867400" y="4038600"/>
            <a:ext cx="2733696" cy="1959505"/>
          </a:xfrm>
          <a:prstGeom prst="rect">
            <a:avLst/>
          </a:prstGeom>
          <a:ln>
            <a:solidFill>
              <a:schemeClr val="tx1"/>
            </a:solidFill>
          </a:ln>
        </p:spPr>
      </p:pic>
    </p:spTree>
    <p:extLst>
      <p:ext uri="{BB962C8B-B14F-4D97-AF65-F5344CB8AC3E}">
        <p14:creationId xmlns:p14="http://schemas.microsoft.com/office/powerpoint/2010/main" val="13442381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Input panel 3 of 3: Analysis Setup [Part 2]</a:t>
            </a:r>
          </a:p>
        </p:txBody>
      </p:sp>
      <p:sp>
        <p:nvSpPr>
          <p:cNvPr id="9" name="Content Placeholder 5"/>
          <p:cNvSpPr txBox="1">
            <a:spLocks/>
          </p:cNvSpPr>
          <p:nvPr/>
        </p:nvSpPr>
        <p:spPr>
          <a:xfrm>
            <a:off x="152400" y="751152"/>
            <a:ext cx="5029200" cy="4724400"/>
          </a:xfrm>
          <a:prstGeom prst="rect">
            <a:avLst/>
          </a:prstGeom>
        </p:spPr>
        <p:txBody>
          <a:bodyPr/>
          <a:lstStyle>
            <a:lvl1pPr marL="457200" indent="-457200" algn="l" rtl="0" eaLnBrk="1" fontAlgn="base" hangingPunct="1">
              <a:lnSpc>
                <a:spcPct val="95000"/>
              </a:lnSpc>
              <a:spcBef>
                <a:spcPts val="1200"/>
              </a:spcBef>
              <a:spcAft>
                <a:spcPct val="0"/>
              </a:spcAft>
              <a:buClr>
                <a:schemeClr val="tx1"/>
              </a:buClr>
              <a:defRPr sz="2000" b="1">
                <a:solidFill>
                  <a:schemeClr val="tx1"/>
                </a:solidFill>
                <a:latin typeface="Calibri" pitchFamily="34" charset="0"/>
                <a:ea typeface="+mn-ea"/>
                <a:cs typeface="Calibri" pitchFamily="34" charset="0"/>
              </a:defRPr>
            </a:lvl1pPr>
            <a:lvl2pPr marL="228600" indent="-228600" algn="l" rtl="0" eaLnBrk="1" fontAlgn="base" hangingPunct="1">
              <a:lnSpc>
                <a:spcPct val="95000"/>
              </a:lnSpc>
              <a:spcBef>
                <a:spcPct val="25000"/>
              </a:spcBef>
              <a:spcAft>
                <a:spcPct val="0"/>
              </a:spcAft>
              <a:buClrTx/>
              <a:buSzPct val="120000"/>
              <a:buFont typeface="Arial" charset="0"/>
              <a:buChar char="•"/>
              <a:defRPr b="1">
                <a:solidFill>
                  <a:schemeClr val="tx1"/>
                </a:solidFill>
                <a:latin typeface="Calibri" pitchFamily="34" charset="0"/>
                <a:cs typeface="Calibri" pitchFamily="34" charset="0"/>
              </a:defRPr>
            </a:lvl2pPr>
            <a:lvl3pPr marL="457200" indent="-228600" algn="l" rtl="0" eaLnBrk="1" fontAlgn="base" hangingPunct="1">
              <a:lnSpc>
                <a:spcPct val="95000"/>
              </a:lnSpc>
              <a:spcBef>
                <a:spcPct val="25000"/>
              </a:spcBef>
              <a:spcAft>
                <a:spcPct val="0"/>
              </a:spcAft>
              <a:buClrTx/>
              <a:buFont typeface="Calibri" pitchFamily="34" charset="0"/>
              <a:buChar char="–"/>
              <a:defRPr b="1">
                <a:solidFill>
                  <a:schemeClr val="tx1"/>
                </a:solidFill>
                <a:latin typeface="Calibri" pitchFamily="34" charset="0"/>
                <a:cs typeface="Calibri" pitchFamily="34" charset="0"/>
              </a:defRPr>
            </a:lvl3pPr>
            <a:lvl4pPr marL="687388" indent="-225425" algn="l" rtl="0" eaLnBrk="1" fontAlgn="base" hangingPunct="1">
              <a:lnSpc>
                <a:spcPct val="95000"/>
              </a:lnSpc>
              <a:spcBef>
                <a:spcPct val="25000"/>
              </a:spcBef>
              <a:spcAft>
                <a:spcPct val="0"/>
              </a:spcAft>
              <a:buClrTx/>
              <a:buFont typeface="Arial" pitchFamily="34" charset="0"/>
              <a:buChar char="•"/>
              <a:defRPr b="1">
                <a:solidFill>
                  <a:schemeClr val="tx1"/>
                </a:solidFill>
                <a:latin typeface="Calibri" pitchFamily="34" charset="0"/>
                <a:cs typeface="Calibri" pitchFamily="34" charset="0"/>
              </a:defRPr>
            </a:lvl4pPr>
            <a:lvl5pPr marL="914400" indent="-227013" algn="l" rtl="0" eaLnBrk="1" fontAlgn="base" hangingPunct="1">
              <a:lnSpc>
                <a:spcPct val="95000"/>
              </a:lnSpc>
              <a:spcBef>
                <a:spcPct val="25000"/>
              </a:spcBef>
              <a:spcAft>
                <a:spcPct val="0"/>
              </a:spcAft>
              <a:buClr>
                <a:schemeClr val="accent1"/>
              </a:buClr>
              <a:buFont typeface="Calibri" pitchFamily="34" charset="0"/>
              <a:buChar char="–"/>
              <a:defRPr sz="1600" b="1">
                <a:solidFill>
                  <a:schemeClr val="tx1"/>
                </a:solidFill>
                <a:latin typeface="Calibri" pitchFamily="34" charset="0"/>
                <a:cs typeface="Calibri" pitchFamily="34" charset="0"/>
              </a:defRPr>
            </a:lvl5pPr>
            <a:lvl6pPr marL="22288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6pPr>
            <a:lvl7pPr marL="26860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7pPr>
            <a:lvl8pPr marL="31432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8pPr>
            <a:lvl9pPr marL="36004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9pPr>
          </a:lstStyle>
          <a:p>
            <a:pPr marL="342900" indent="-342900">
              <a:spcBef>
                <a:spcPts val="600"/>
              </a:spcBef>
              <a:buFont typeface="Arial" panose="020B0604020202020204" pitchFamily="34" charset="0"/>
              <a:buChar char="•"/>
            </a:pPr>
            <a:r>
              <a:rPr lang="en-US" sz="1800" kern="0" dirty="0"/>
              <a:t>Define adaptive frequency, frequency sweep, % error and max number of passes</a:t>
            </a:r>
          </a:p>
          <a:p>
            <a:pPr marL="342900" indent="-342900">
              <a:spcBef>
                <a:spcPts val="600"/>
              </a:spcBef>
              <a:buFont typeface="Arial" panose="020B0604020202020204" pitchFamily="34" charset="0"/>
              <a:buChar char="•"/>
            </a:pPr>
            <a:r>
              <a:rPr lang="en-US" sz="1800" kern="0" dirty="0"/>
              <a:t>Set value of regions offset </a:t>
            </a:r>
          </a:p>
          <a:p>
            <a:pPr marL="342900" indent="-342900">
              <a:spcBef>
                <a:spcPts val="600"/>
              </a:spcBef>
              <a:buFont typeface="Arial" panose="020B0604020202020204" pitchFamily="34" charset="0"/>
              <a:buChar char="•"/>
            </a:pPr>
            <a:r>
              <a:rPr lang="en-US" sz="1800" kern="0" dirty="0"/>
              <a:t>Select Path where to Save the project</a:t>
            </a:r>
          </a:p>
          <a:p>
            <a:pPr marL="342900" indent="-342900">
              <a:spcBef>
                <a:spcPts val="600"/>
              </a:spcBef>
              <a:buFont typeface="Arial" panose="020B0604020202020204" pitchFamily="34" charset="0"/>
              <a:buChar char="•"/>
            </a:pPr>
            <a:r>
              <a:rPr lang="en-US" sz="1800" kern="0" dirty="0"/>
              <a:t>Check Make Full Model to generate full model (default is half of the model)</a:t>
            </a:r>
          </a:p>
          <a:p>
            <a:pPr marL="342900" indent="-342900">
              <a:spcBef>
                <a:spcPts val="600"/>
              </a:spcBef>
              <a:buFont typeface="Arial" panose="020B0604020202020204" pitchFamily="34" charset="0"/>
              <a:buChar char="•"/>
            </a:pPr>
            <a:r>
              <a:rPr lang="en-US" sz="1800" kern="0" dirty="0"/>
              <a:t>Setup Analysis to create design OR Analyze to setup and solve design</a:t>
            </a:r>
          </a:p>
        </p:txBody>
      </p:sp>
      <p:pic>
        <p:nvPicPr>
          <p:cNvPr id="8" name="Picture 7">
            <a:extLst>
              <a:ext uri="{FF2B5EF4-FFF2-40B4-BE49-F238E27FC236}">
                <a16:creationId xmlns:a16="http://schemas.microsoft.com/office/drawing/2014/main" id="{BC4B897D-4DAA-4F17-A386-36F9C215E308}"/>
              </a:ext>
            </a:extLst>
          </p:cNvPr>
          <p:cNvPicPr/>
          <p:nvPr/>
        </p:nvPicPr>
        <p:blipFill rotWithShape="1">
          <a:blip r:embed="rId2" cstate="print">
            <a:extLst>
              <a:ext uri="{28A0092B-C50C-407E-A947-70E740481C1C}">
                <a14:useLocalDpi xmlns:a14="http://schemas.microsoft.com/office/drawing/2010/main" val="0"/>
              </a:ext>
            </a:extLst>
          </a:blip>
          <a:srcRect/>
          <a:stretch/>
        </p:blipFill>
        <p:spPr bwMode="auto">
          <a:xfrm>
            <a:off x="5867400" y="685800"/>
            <a:ext cx="2670384" cy="3235423"/>
          </a:xfrm>
          <a:prstGeom prst="rect">
            <a:avLst/>
          </a:prstGeom>
          <a:ln>
            <a:solidFill>
              <a:schemeClr val="tx1"/>
            </a:solid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8CACEDCA-16FA-468B-A8B4-59F988EF7154}"/>
              </a:ext>
            </a:extLst>
          </p:cNvPr>
          <p:cNvSpPr txBox="1"/>
          <p:nvPr/>
        </p:nvSpPr>
        <p:spPr bwMode="auto">
          <a:xfrm>
            <a:off x="152400" y="4419600"/>
            <a:ext cx="5405305" cy="923330"/>
          </a:xfrm>
          <a:prstGeom prst="rect">
            <a:avLst/>
          </a:prstGeom>
          <a:noFill/>
          <a:ln w="12700" cap="sq" algn="ctr">
            <a:noFill/>
            <a:miter lim="800000"/>
            <a:headEnd/>
            <a:tailEnd/>
          </a:ln>
          <a:effectLst/>
        </p:spPr>
        <p:txBody>
          <a:bodyPr wrap="square" rtlCol="0">
            <a:spAutoFit/>
          </a:bodyPr>
          <a:lstStyle/>
          <a:p>
            <a:r>
              <a:rPr lang="en-US" b="1" dirty="0">
                <a:solidFill>
                  <a:srgbClr val="317FCB"/>
                </a:solidFill>
                <a:latin typeface="Calibri" pitchFamily="34" charset="0"/>
                <a:cs typeface="Calibri" pitchFamily="34" charset="0"/>
              </a:rPr>
              <a:t>Note: if thickness of the conductor is less than 3 values of skin depth then ACT will automatically generate additional layers for </a:t>
            </a:r>
            <a:r>
              <a:rPr lang="en-US" b="1" dirty="0" err="1">
                <a:solidFill>
                  <a:srgbClr val="317FCB"/>
                </a:solidFill>
                <a:latin typeface="Calibri" pitchFamily="34" charset="0"/>
                <a:cs typeface="Calibri" pitchFamily="34" charset="0"/>
              </a:rPr>
              <a:t>mesher</a:t>
            </a:r>
            <a:r>
              <a:rPr lang="en-US" b="1" dirty="0">
                <a:solidFill>
                  <a:srgbClr val="317FCB"/>
                </a:solidFill>
                <a:latin typeface="Calibri" pitchFamily="34" charset="0"/>
                <a:cs typeface="Calibri" pitchFamily="34" charset="0"/>
              </a:rPr>
              <a:t> to capture eddy effects</a:t>
            </a:r>
          </a:p>
        </p:txBody>
      </p:sp>
    </p:spTree>
    <p:extLst>
      <p:ext uri="{BB962C8B-B14F-4D97-AF65-F5344CB8AC3E}">
        <p14:creationId xmlns:p14="http://schemas.microsoft.com/office/powerpoint/2010/main" val="36465788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Adding </a:t>
            </a:r>
            <a:r>
              <a:rPr lang="en-US"/>
              <a:t>a New Core </a:t>
            </a:r>
            <a:r>
              <a:rPr lang="en-US" dirty="0"/>
              <a:t>Material</a:t>
            </a:r>
          </a:p>
        </p:txBody>
      </p:sp>
      <p:sp>
        <p:nvSpPr>
          <p:cNvPr id="4" name="Content Placeholder 5"/>
          <p:cNvSpPr txBox="1">
            <a:spLocks/>
          </p:cNvSpPr>
          <p:nvPr/>
        </p:nvSpPr>
        <p:spPr>
          <a:xfrm>
            <a:off x="439024" y="882625"/>
            <a:ext cx="9525000" cy="2590800"/>
          </a:xfrm>
          <a:prstGeom prst="rect">
            <a:avLst/>
          </a:prstGeom>
        </p:spPr>
        <p:txBody>
          <a:bodyPr>
            <a:normAutofit fontScale="70000" lnSpcReduction="20000"/>
          </a:bodyPr>
          <a:lstStyle>
            <a:lvl1pPr marL="457200" indent="-457200" algn="l" rtl="0" eaLnBrk="1" fontAlgn="base" hangingPunct="1">
              <a:lnSpc>
                <a:spcPct val="95000"/>
              </a:lnSpc>
              <a:spcBef>
                <a:spcPts val="1200"/>
              </a:spcBef>
              <a:spcAft>
                <a:spcPct val="0"/>
              </a:spcAft>
              <a:buClr>
                <a:schemeClr val="tx1"/>
              </a:buClr>
              <a:defRPr sz="2000" b="1">
                <a:solidFill>
                  <a:schemeClr val="tx1"/>
                </a:solidFill>
                <a:latin typeface="Calibri" pitchFamily="34" charset="0"/>
                <a:ea typeface="+mn-ea"/>
                <a:cs typeface="Calibri" pitchFamily="34" charset="0"/>
              </a:defRPr>
            </a:lvl1pPr>
            <a:lvl2pPr marL="228600" indent="-228600" algn="l" rtl="0" eaLnBrk="1" fontAlgn="base" hangingPunct="1">
              <a:lnSpc>
                <a:spcPct val="95000"/>
              </a:lnSpc>
              <a:spcBef>
                <a:spcPct val="25000"/>
              </a:spcBef>
              <a:spcAft>
                <a:spcPct val="0"/>
              </a:spcAft>
              <a:buClrTx/>
              <a:buSzPct val="120000"/>
              <a:buFont typeface="Arial" charset="0"/>
              <a:buChar char="•"/>
              <a:defRPr b="1">
                <a:solidFill>
                  <a:schemeClr val="tx1"/>
                </a:solidFill>
                <a:latin typeface="Calibri" pitchFamily="34" charset="0"/>
                <a:cs typeface="Calibri" pitchFamily="34" charset="0"/>
              </a:defRPr>
            </a:lvl2pPr>
            <a:lvl3pPr marL="457200" indent="-228600" algn="l" rtl="0" eaLnBrk="1" fontAlgn="base" hangingPunct="1">
              <a:lnSpc>
                <a:spcPct val="95000"/>
              </a:lnSpc>
              <a:spcBef>
                <a:spcPct val="25000"/>
              </a:spcBef>
              <a:spcAft>
                <a:spcPct val="0"/>
              </a:spcAft>
              <a:buClrTx/>
              <a:buFont typeface="Calibri" pitchFamily="34" charset="0"/>
              <a:buChar char="–"/>
              <a:defRPr b="1">
                <a:solidFill>
                  <a:schemeClr val="tx1"/>
                </a:solidFill>
                <a:latin typeface="Calibri" pitchFamily="34" charset="0"/>
                <a:cs typeface="Calibri" pitchFamily="34" charset="0"/>
              </a:defRPr>
            </a:lvl3pPr>
            <a:lvl4pPr marL="687388" indent="-225425" algn="l" rtl="0" eaLnBrk="1" fontAlgn="base" hangingPunct="1">
              <a:lnSpc>
                <a:spcPct val="95000"/>
              </a:lnSpc>
              <a:spcBef>
                <a:spcPct val="25000"/>
              </a:spcBef>
              <a:spcAft>
                <a:spcPct val="0"/>
              </a:spcAft>
              <a:buClrTx/>
              <a:buFont typeface="Arial" pitchFamily="34" charset="0"/>
              <a:buChar char="•"/>
              <a:defRPr b="1">
                <a:solidFill>
                  <a:schemeClr val="tx1"/>
                </a:solidFill>
                <a:latin typeface="Calibri" pitchFamily="34" charset="0"/>
                <a:cs typeface="Calibri" pitchFamily="34" charset="0"/>
              </a:defRPr>
            </a:lvl4pPr>
            <a:lvl5pPr marL="914400" indent="-227013" algn="l" rtl="0" eaLnBrk="1" fontAlgn="base" hangingPunct="1">
              <a:lnSpc>
                <a:spcPct val="95000"/>
              </a:lnSpc>
              <a:spcBef>
                <a:spcPct val="25000"/>
              </a:spcBef>
              <a:spcAft>
                <a:spcPct val="0"/>
              </a:spcAft>
              <a:buClr>
                <a:schemeClr val="accent1"/>
              </a:buClr>
              <a:buFont typeface="Calibri" pitchFamily="34" charset="0"/>
              <a:buChar char="–"/>
              <a:defRPr sz="1600" b="1">
                <a:solidFill>
                  <a:schemeClr val="tx1"/>
                </a:solidFill>
                <a:latin typeface="Calibri" pitchFamily="34" charset="0"/>
                <a:cs typeface="Calibri" pitchFamily="34" charset="0"/>
              </a:defRPr>
            </a:lvl5pPr>
            <a:lvl6pPr marL="22288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6pPr>
            <a:lvl7pPr marL="26860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7pPr>
            <a:lvl8pPr marL="31432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8pPr>
            <a:lvl9pPr marL="3600450" indent="-228600" algn="l" rtl="0" eaLnBrk="1" fontAlgn="base" hangingPunct="1">
              <a:lnSpc>
                <a:spcPct val="95000"/>
              </a:lnSpc>
              <a:spcBef>
                <a:spcPct val="25000"/>
              </a:spcBef>
              <a:spcAft>
                <a:spcPct val="0"/>
              </a:spcAft>
              <a:buClr>
                <a:schemeClr val="accent1"/>
              </a:buClr>
              <a:buChar char="•"/>
              <a:defRPr sz="1600">
                <a:solidFill>
                  <a:schemeClr val="tx1"/>
                </a:solidFill>
                <a:latin typeface="+mn-lt"/>
              </a:defRPr>
            </a:lvl9pPr>
          </a:lstStyle>
          <a:p>
            <a:pPr marL="540385" marR="1244600" indent="228600">
              <a:lnSpc>
                <a:spcPct val="120000"/>
              </a:lnSpc>
              <a:spcBef>
                <a:spcPts val="0"/>
              </a:spcBef>
              <a:spcAft>
                <a:spcPts val="0"/>
              </a:spcAft>
            </a:pPr>
            <a:r>
              <a:rPr lang="en-US" dirty="0">
                <a:ea typeface="SimSun" panose="02010600030101010101" pitchFamily="2" charset="-122"/>
                <a:cs typeface="Times New Roman" panose="02020603050405020304" pitchFamily="18" charset="0"/>
              </a:rPr>
              <a:t>In order to add a new core material, users can follow below steps</a:t>
            </a:r>
            <a:endParaRPr lang="de-DE" dirty="0">
              <a:ea typeface="SimSun" panose="02010600030101010101" pitchFamily="2" charset="-122"/>
              <a:cs typeface="Times New Roman" panose="02020603050405020304" pitchFamily="18" charset="0"/>
            </a:endParaRPr>
          </a:p>
          <a:p>
            <a:pPr marL="342900" marR="1244600" lvl="0" indent="-342900">
              <a:lnSpc>
                <a:spcPct val="120000"/>
              </a:lnSpc>
              <a:spcBef>
                <a:spcPts val="0"/>
              </a:spcBef>
              <a:spcAft>
                <a:spcPts val="0"/>
              </a:spcAft>
              <a:buFont typeface="+mj-lt"/>
              <a:buAutoNum type="arabicPeriod"/>
            </a:pPr>
            <a:r>
              <a:rPr lang="en-US" dirty="0">
                <a:ea typeface="SimSun" panose="02010600030101010101" pitchFamily="2" charset="-122"/>
                <a:cs typeface="Times New Roman" panose="02020603050405020304" pitchFamily="18" charset="0"/>
              </a:rPr>
              <a:t>Make test run of the ACT to create geometry, this will create file folder </a:t>
            </a:r>
            <a:r>
              <a:rPr lang="en-US" i="1" dirty="0">
                <a:ea typeface="SimSun" panose="02010600030101010101" pitchFamily="2" charset="-122"/>
                <a:cs typeface="Times New Roman" panose="02020603050405020304" pitchFamily="18" charset="0"/>
              </a:rPr>
              <a:t>Materials</a:t>
            </a:r>
            <a:r>
              <a:rPr lang="en-US" dirty="0">
                <a:ea typeface="SimSun" panose="02010600030101010101" pitchFamily="2" charset="-122"/>
                <a:cs typeface="Times New Roman" panose="02020603050405020304" pitchFamily="18" charset="0"/>
              </a:rPr>
              <a:t> and file </a:t>
            </a:r>
            <a:r>
              <a:rPr lang="en-US" i="1" dirty="0" err="1">
                <a:ea typeface="SimSun" panose="02010600030101010101" pitchFamily="2" charset="-122"/>
                <a:cs typeface="Times New Roman" panose="02020603050405020304" pitchFamily="18" charset="0"/>
              </a:rPr>
              <a:t>matdata.tab</a:t>
            </a:r>
            <a:r>
              <a:rPr lang="en-US" i="1" dirty="0">
                <a:ea typeface="SimSun" panose="02010600030101010101" pitchFamily="2" charset="-122"/>
                <a:cs typeface="Times New Roman" panose="02020603050405020304" pitchFamily="18" charset="0"/>
              </a:rPr>
              <a:t> </a:t>
            </a:r>
            <a:r>
              <a:rPr lang="en-US" dirty="0">
                <a:ea typeface="SimSun" panose="02010600030101010101" pitchFamily="2" charset="-122"/>
                <a:cs typeface="Times New Roman" panose="02020603050405020304" pitchFamily="18" charset="0"/>
              </a:rPr>
              <a:t>in </a:t>
            </a:r>
            <a:r>
              <a:rPr lang="en-US" dirty="0" err="1">
                <a:ea typeface="SimSun" panose="02010600030101010101" pitchFamily="2" charset="-122"/>
                <a:cs typeface="Times New Roman" panose="02020603050405020304" pitchFamily="18" charset="0"/>
              </a:rPr>
              <a:t>personalLib</a:t>
            </a:r>
            <a:r>
              <a:rPr lang="en-US" dirty="0">
                <a:ea typeface="SimSun" panose="02010600030101010101" pitchFamily="2" charset="-122"/>
                <a:cs typeface="Times New Roman" panose="02020603050405020304" pitchFamily="18" charset="0"/>
              </a:rPr>
              <a:t> folder defined in Electronics Desktop</a:t>
            </a:r>
            <a:endParaRPr lang="de-DE" dirty="0">
              <a:ea typeface="SimSun" panose="02010600030101010101" pitchFamily="2" charset="-122"/>
              <a:cs typeface="Times New Roman" panose="02020603050405020304" pitchFamily="18" charset="0"/>
            </a:endParaRPr>
          </a:p>
          <a:p>
            <a:pPr marL="342900" marR="1244600" lvl="0" indent="-342900">
              <a:lnSpc>
                <a:spcPct val="120000"/>
              </a:lnSpc>
              <a:spcBef>
                <a:spcPts val="0"/>
              </a:spcBef>
              <a:spcAft>
                <a:spcPts val="0"/>
              </a:spcAft>
              <a:buFont typeface="+mj-lt"/>
              <a:buAutoNum type="arabicPeriod"/>
            </a:pPr>
            <a:r>
              <a:rPr lang="en-US" dirty="0">
                <a:ea typeface="SimSun" panose="02010600030101010101" pitchFamily="2" charset="-122"/>
                <a:cs typeface="Times New Roman" panose="02020603050405020304" pitchFamily="18" charset="0"/>
              </a:rPr>
              <a:t>Create a tab file for frequency versus permeability for the required core. Sheet Scan option available in Maxwell can help for creation of the tab fil. </a:t>
            </a:r>
            <a:endParaRPr lang="de-DE" dirty="0">
              <a:ea typeface="SimSun" panose="02010600030101010101" pitchFamily="2" charset="-122"/>
              <a:cs typeface="Times New Roman" panose="02020603050405020304" pitchFamily="18" charset="0"/>
            </a:endParaRPr>
          </a:p>
          <a:p>
            <a:pPr marL="342900" marR="1244600" lvl="0" indent="-342900">
              <a:lnSpc>
                <a:spcPct val="120000"/>
              </a:lnSpc>
              <a:spcBef>
                <a:spcPts val="0"/>
              </a:spcBef>
              <a:spcAft>
                <a:spcPts val="0"/>
              </a:spcAft>
              <a:buFont typeface="+mj-lt"/>
              <a:buAutoNum type="arabicPeriod"/>
            </a:pPr>
            <a:r>
              <a:rPr lang="en-US" dirty="0">
                <a:ea typeface="SimSun" panose="02010600030101010101" pitchFamily="2" charset="-122"/>
                <a:cs typeface="Times New Roman" panose="02020603050405020304" pitchFamily="18" charset="0"/>
              </a:rPr>
              <a:t>Name the tab file same as the name of the material to be added</a:t>
            </a:r>
            <a:endParaRPr lang="de-DE" dirty="0">
              <a:ea typeface="SimSun" panose="02010600030101010101" pitchFamily="2" charset="-122"/>
              <a:cs typeface="Times New Roman" panose="02020603050405020304" pitchFamily="18" charset="0"/>
            </a:endParaRPr>
          </a:p>
          <a:p>
            <a:pPr marL="342900" marR="1244600" lvl="0" indent="-342900">
              <a:lnSpc>
                <a:spcPct val="120000"/>
              </a:lnSpc>
              <a:spcBef>
                <a:spcPts val="0"/>
              </a:spcBef>
              <a:spcAft>
                <a:spcPts val="0"/>
              </a:spcAft>
              <a:buFont typeface="+mj-lt"/>
              <a:buAutoNum type="arabicPeriod"/>
            </a:pPr>
            <a:r>
              <a:rPr lang="en-US" dirty="0">
                <a:ea typeface="SimSun" panose="02010600030101010101" pitchFamily="2" charset="-122"/>
                <a:cs typeface="Times New Roman" panose="02020603050405020304" pitchFamily="18" charset="0"/>
              </a:rPr>
              <a:t>Place the tab file in that folder </a:t>
            </a:r>
            <a:r>
              <a:rPr lang="en-US" i="1" dirty="0">
                <a:ea typeface="SimSun" panose="02010600030101010101" pitchFamily="2" charset="-122"/>
                <a:cs typeface="Times New Roman" panose="02020603050405020304" pitchFamily="18" charset="0"/>
              </a:rPr>
              <a:t>…\</a:t>
            </a:r>
            <a:r>
              <a:rPr lang="en-US" i="1" dirty="0" err="1">
                <a:ea typeface="SimSun" panose="02010600030101010101" pitchFamily="2" charset="-122"/>
                <a:cs typeface="Times New Roman" panose="02020603050405020304" pitchFamily="18" charset="0"/>
              </a:rPr>
              <a:t>PersonalLib</a:t>
            </a:r>
            <a:r>
              <a:rPr lang="en-US" i="1" dirty="0">
                <a:ea typeface="SimSun" panose="02010600030101010101" pitchFamily="2" charset="-122"/>
                <a:cs typeface="Times New Roman" panose="02020603050405020304" pitchFamily="18" charset="0"/>
              </a:rPr>
              <a:t>\Materials</a:t>
            </a:r>
            <a:endParaRPr lang="de-DE" dirty="0">
              <a:ea typeface="SimSun" panose="02010600030101010101" pitchFamily="2" charset="-122"/>
              <a:cs typeface="Times New Roman" panose="02020603050405020304" pitchFamily="18" charset="0"/>
            </a:endParaRPr>
          </a:p>
          <a:p>
            <a:pPr marL="342900" marR="1244600" lvl="0" indent="-342900">
              <a:lnSpc>
                <a:spcPct val="120000"/>
              </a:lnSpc>
              <a:spcBef>
                <a:spcPts val="0"/>
              </a:spcBef>
              <a:spcAft>
                <a:spcPts val="0"/>
              </a:spcAft>
              <a:buFont typeface="+mj-lt"/>
              <a:buAutoNum type="arabicPeriod"/>
            </a:pPr>
            <a:r>
              <a:rPr lang="en-US" dirty="0">
                <a:ea typeface="SimSun" panose="02010600030101010101" pitchFamily="2" charset="-122"/>
                <a:cs typeface="Times New Roman" panose="02020603050405020304" pitchFamily="18" charset="0"/>
              </a:rPr>
              <a:t>Open “</a:t>
            </a:r>
            <a:r>
              <a:rPr lang="en-US" dirty="0" err="1">
                <a:ea typeface="SimSun" panose="02010600030101010101" pitchFamily="2" charset="-122"/>
                <a:cs typeface="Times New Roman" panose="02020603050405020304" pitchFamily="18" charset="0"/>
              </a:rPr>
              <a:t>matdata.tab</a:t>
            </a:r>
            <a:r>
              <a:rPr lang="en-US" dirty="0">
                <a:ea typeface="SimSun" panose="02010600030101010101" pitchFamily="2" charset="-122"/>
                <a:cs typeface="Times New Roman" panose="02020603050405020304" pitchFamily="18" charset="0"/>
              </a:rPr>
              <a:t>” file in Excel</a:t>
            </a:r>
            <a:endParaRPr lang="de-DE" dirty="0">
              <a:ea typeface="SimSun" panose="02010600030101010101" pitchFamily="2" charset="-122"/>
              <a:cs typeface="Times New Roman" panose="02020603050405020304" pitchFamily="18" charset="0"/>
            </a:endParaRPr>
          </a:p>
          <a:p>
            <a:pPr marL="342900" marR="1244600" lvl="0" indent="-342900">
              <a:lnSpc>
                <a:spcPct val="120000"/>
              </a:lnSpc>
              <a:spcBef>
                <a:spcPts val="0"/>
              </a:spcBef>
              <a:spcAft>
                <a:spcPts val="0"/>
              </a:spcAft>
              <a:buFont typeface="+mj-lt"/>
              <a:buAutoNum type="arabicPeriod"/>
            </a:pPr>
            <a:r>
              <a:rPr lang="en-US" dirty="0">
                <a:ea typeface="SimSun" panose="02010600030101010101" pitchFamily="2" charset="-122"/>
                <a:cs typeface="Times New Roman" panose="02020603050405020304" pitchFamily="18" charset="0"/>
              </a:rPr>
              <a:t>Add a row for the material to be added and specify name and other material properties </a:t>
            </a:r>
            <a:endParaRPr lang="de-DE" dirty="0">
              <a:ea typeface="SimSun" panose="02010600030101010101" pitchFamily="2" charset="-122"/>
              <a:cs typeface="Times New Roman" panose="02020603050405020304" pitchFamily="18" charset="0"/>
            </a:endParaRPr>
          </a:p>
          <a:p>
            <a:pPr marL="342900" marR="1244600" lvl="0" indent="-342900">
              <a:lnSpc>
                <a:spcPct val="120000"/>
              </a:lnSpc>
              <a:spcBef>
                <a:spcPts val="0"/>
              </a:spcBef>
              <a:spcAft>
                <a:spcPts val="0"/>
              </a:spcAft>
              <a:buFont typeface="+mj-lt"/>
              <a:buAutoNum type="arabicPeriod"/>
            </a:pPr>
            <a:r>
              <a:rPr lang="en-US" dirty="0">
                <a:ea typeface="SimSun" panose="02010600030101010101" pitchFamily="2" charset="-122"/>
                <a:cs typeface="Times New Roman" panose="02020603050405020304" pitchFamily="18" charset="0"/>
              </a:rPr>
              <a:t>Save the file with same name.</a:t>
            </a:r>
            <a:endParaRPr lang="de-DE" dirty="0">
              <a:ea typeface="SimSun" panose="02010600030101010101" pitchFamily="2" charset="-122"/>
              <a:cs typeface="Times New Roman" panose="02020603050405020304" pitchFamily="18" charset="0"/>
            </a:endParaRPr>
          </a:p>
          <a:p>
            <a:pPr marL="540385" marR="1244600" indent="228600">
              <a:lnSpc>
                <a:spcPct val="120000"/>
              </a:lnSpc>
              <a:spcBef>
                <a:spcPts val="0"/>
              </a:spcBef>
              <a:spcAft>
                <a:spcPts val="0"/>
              </a:spcAft>
            </a:pPr>
            <a:r>
              <a:rPr lang="en-US" dirty="0">
                <a:ea typeface="SimSun" panose="02010600030101010101" pitchFamily="2" charset="-122"/>
                <a:cs typeface="Times New Roman" panose="02020603050405020304" pitchFamily="18" charset="0"/>
              </a:rPr>
              <a:t>Once this is done, the material should be available for selection for next run of the ACT</a:t>
            </a:r>
            <a:endParaRPr lang="de-DE" dirty="0">
              <a:ea typeface="SimSun" panose="02010600030101010101" pitchFamily="2" charset="-122"/>
              <a:cs typeface="Times New Roman" panose="02020603050405020304" pitchFamily="18" charset="0"/>
            </a:endParaRPr>
          </a:p>
          <a:p>
            <a:pPr marL="342900" indent="-342900">
              <a:buFont typeface="Arial" panose="020B0604020202020204" pitchFamily="34" charset="0"/>
              <a:buChar char="•"/>
            </a:pPr>
            <a:endParaRPr lang="en-US" kern="0" dirty="0"/>
          </a:p>
        </p:txBody>
      </p:sp>
      <p:pic>
        <p:nvPicPr>
          <p:cNvPr id="1024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63466" b="53876"/>
          <a:stretch/>
        </p:blipFill>
        <p:spPr bwMode="auto">
          <a:xfrm>
            <a:off x="685800" y="3429000"/>
            <a:ext cx="3686442" cy="2237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198831" y="5719050"/>
            <a:ext cx="2479140" cy="307777"/>
          </a:xfrm>
          <a:prstGeom prst="rect">
            <a:avLst/>
          </a:prstGeom>
        </p:spPr>
        <p:txBody>
          <a:bodyPr wrap="none">
            <a:spAutoFit/>
          </a:bodyPr>
          <a:lstStyle/>
          <a:p>
            <a:r>
              <a:rPr lang="en-US" sz="1400" b="1" dirty="0"/>
              <a:t>frequency versus permeability </a:t>
            </a:r>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3429000"/>
            <a:ext cx="3558540" cy="21996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6705600" y="5667598"/>
            <a:ext cx="1098058" cy="307777"/>
          </a:xfrm>
          <a:prstGeom prst="rect">
            <a:avLst/>
          </a:prstGeom>
        </p:spPr>
        <p:txBody>
          <a:bodyPr wrap="none">
            <a:spAutoFit/>
          </a:bodyPr>
          <a:lstStyle/>
          <a:p>
            <a:r>
              <a:rPr lang="en-US" sz="1400" b="1" dirty="0" err="1"/>
              <a:t>matdata.tab</a:t>
            </a:r>
            <a:endParaRPr lang="en-US" sz="1400" b="1" dirty="0"/>
          </a:p>
        </p:txBody>
      </p:sp>
    </p:spTree>
    <p:extLst>
      <p:ext uri="{BB962C8B-B14F-4D97-AF65-F5344CB8AC3E}">
        <p14:creationId xmlns:p14="http://schemas.microsoft.com/office/powerpoint/2010/main" val="7050054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Maxwell Results – Leakage Inductance</a:t>
            </a:r>
          </a:p>
        </p:txBody>
      </p:sp>
      <p:sp>
        <p:nvSpPr>
          <p:cNvPr id="4" name="Text Placeholder 1"/>
          <p:cNvSpPr>
            <a:spLocks noGrp="1"/>
          </p:cNvSpPr>
          <p:nvPr>
            <p:ph type="body" sz="quarter" idx="13"/>
          </p:nvPr>
        </p:nvSpPr>
        <p:spPr>
          <a:xfrm>
            <a:off x="457199" y="1066800"/>
            <a:ext cx="8229599" cy="4572000"/>
          </a:xfrm>
        </p:spPr>
        <p:txBody>
          <a:bodyPr/>
          <a:lstStyle/>
          <a:p>
            <a:pPr>
              <a:buFont typeface="Arial" panose="020B0604020202020204" pitchFamily="34" charset="0"/>
              <a:buChar char="•"/>
            </a:pPr>
            <a:r>
              <a:rPr lang="en-US" dirty="0"/>
              <a:t>ACT will automatically generate Leakage Inductance report for you. It will calculate values between all sides. </a:t>
            </a:r>
          </a:p>
          <a:p>
            <a:r>
              <a:rPr lang="en-US" dirty="0"/>
              <a:t>For example for 3 sides (primary, secondary, tertiary) you will get a report frequency vs all Leakage values:</a:t>
            </a:r>
          </a:p>
        </p:txBody>
      </p:sp>
      <p:pic>
        <p:nvPicPr>
          <p:cNvPr id="2" name="Picture 1">
            <a:extLst>
              <a:ext uri="{FF2B5EF4-FFF2-40B4-BE49-F238E27FC236}">
                <a16:creationId xmlns:a16="http://schemas.microsoft.com/office/drawing/2014/main" id="{D91C6053-3FF8-4856-9DB3-ED48BB716EB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12413" y="4038600"/>
            <a:ext cx="6519173" cy="1115483"/>
          </a:xfrm>
          <a:prstGeom prst="rect">
            <a:avLst/>
          </a:prstGeom>
          <a:ln>
            <a:solidFill>
              <a:schemeClr val="tx1"/>
            </a:solidFill>
          </a:ln>
        </p:spPr>
      </p:pic>
      <p:pic>
        <p:nvPicPr>
          <p:cNvPr id="5" name="Picture 4">
            <a:extLst>
              <a:ext uri="{FF2B5EF4-FFF2-40B4-BE49-F238E27FC236}">
                <a16:creationId xmlns:a16="http://schemas.microsoft.com/office/drawing/2014/main" id="{6C6445FD-1BD9-4B5A-8382-1C781A3AE74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90600" y="2590800"/>
            <a:ext cx="2695575" cy="990599"/>
          </a:xfrm>
          <a:prstGeom prst="rect">
            <a:avLst/>
          </a:prstGeom>
          <a:ln>
            <a:solidFill>
              <a:schemeClr val="tx1"/>
            </a:solidFill>
          </a:ln>
        </p:spPr>
      </p:pic>
    </p:spTree>
    <p:extLst>
      <p:ext uri="{BB962C8B-B14F-4D97-AF65-F5344CB8AC3E}">
        <p14:creationId xmlns:p14="http://schemas.microsoft.com/office/powerpoint/2010/main" val="123820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Maxwell Results - Plots</a:t>
            </a:r>
          </a:p>
        </p:txBody>
      </p:sp>
      <p:sp>
        <p:nvSpPr>
          <p:cNvPr id="4" name="Text Placeholder 1"/>
          <p:cNvSpPr>
            <a:spLocks noGrp="1"/>
          </p:cNvSpPr>
          <p:nvPr>
            <p:ph type="body" sz="quarter" idx="13"/>
          </p:nvPr>
        </p:nvSpPr>
        <p:spPr>
          <a:xfrm>
            <a:off x="609600" y="762000"/>
            <a:ext cx="8229599" cy="4572000"/>
          </a:xfrm>
        </p:spPr>
        <p:txBody>
          <a:bodyPr>
            <a:normAutofit/>
          </a:bodyPr>
          <a:lstStyle/>
          <a:p>
            <a:pPr marL="0" indent="0">
              <a:buNone/>
            </a:pPr>
            <a:r>
              <a:rPr lang="en-US" sz="1800" b="0" dirty="0"/>
              <a:t>ACT will automatically create plots </a:t>
            </a:r>
          </a:p>
          <a:p>
            <a:pPr marL="457200" indent="-457200">
              <a:buFont typeface="+mj-lt"/>
              <a:buAutoNum type="arabicPeriod"/>
            </a:pPr>
            <a:r>
              <a:rPr lang="en-US" sz="1800" b="0" dirty="0" err="1"/>
              <a:t>MagJ</a:t>
            </a:r>
            <a:r>
              <a:rPr lang="en-US" dirty="0"/>
              <a:t>, Ohmic Losses</a:t>
            </a:r>
            <a:r>
              <a:rPr lang="en-US" sz="1800" b="0" dirty="0"/>
              <a:t> for Windings </a:t>
            </a:r>
          </a:p>
          <a:p>
            <a:pPr marL="457200" indent="-457200">
              <a:buFont typeface="+mj-lt"/>
              <a:buAutoNum type="arabicPeriod"/>
            </a:pPr>
            <a:r>
              <a:rPr lang="en-US" sz="1800" b="0" dirty="0" err="1"/>
              <a:t>MagB</a:t>
            </a:r>
            <a:r>
              <a:rPr lang="en-US" sz="1800" b="0" dirty="0"/>
              <a:t>, Core Losses for the Core</a:t>
            </a:r>
          </a:p>
        </p:txBody>
      </p:sp>
      <p:pic>
        <p:nvPicPr>
          <p:cNvPr id="6" name="Picture 5"/>
          <p:cNvPicPr>
            <a:picLocks noChangeAspect="1"/>
          </p:cNvPicPr>
          <p:nvPr/>
        </p:nvPicPr>
        <p:blipFill rotWithShape="1">
          <a:blip r:embed="rId2"/>
          <a:srcRect l="4251" t="17654" r="10291" b="10873"/>
          <a:stretch/>
        </p:blipFill>
        <p:spPr>
          <a:xfrm>
            <a:off x="381000" y="2057400"/>
            <a:ext cx="8309273" cy="4038600"/>
          </a:xfrm>
          <a:prstGeom prst="rect">
            <a:avLst/>
          </a:prstGeom>
          <a:ln>
            <a:solidFill>
              <a:schemeClr val="tx1"/>
            </a:solidFill>
          </a:ln>
        </p:spPr>
      </p:pic>
      <p:pic>
        <p:nvPicPr>
          <p:cNvPr id="2" name="Picture 1">
            <a:extLst>
              <a:ext uri="{FF2B5EF4-FFF2-40B4-BE49-F238E27FC236}">
                <a16:creationId xmlns:a16="http://schemas.microsoft.com/office/drawing/2014/main" id="{0DAE834D-C28B-4167-8366-1951BD182408}"/>
              </a:ext>
            </a:extLst>
          </p:cNvPr>
          <p:cNvPicPr>
            <a:picLocks noChangeAspect="1"/>
          </p:cNvPicPr>
          <p:nvPr/>
        </p:nvPicPr>
        <p:blipFill rotWithShape="1">
          <a:blip r:embed="rId3"/>
          <a:srcRect b="5088"/>
          <a:stretch/>
        </p:blipFill>
        <p:spPr>
          <a:xfrm>
            <a:off x="5410200" y="629126"/>
            <a:ext cx="1676400" cy="1332548"/>
          </a:xfrm>
          <a:prstGeom prst="rect">
            <a:avLst/>
          </a:prstGeom>
          <a:ln>
            <a:solidFill>
              <a:schemeClr val="tx1"/>
            </a:solidFill>
          </a:ln>
        </p:spPr>
      </p:pic>
    </p:spTree>
    <p:extLst>
      <p:ext uri="{BB962C8B-B14F-4D97-AF65-F5344CB8AC3E}">
        <p14:creationId xmlns:p14="http://schemas.microsoft.com/office/powerpoint/2010/main" val="1193018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Maxwell Results – Matrix and Netlist</a:t>
            </a:r>
          </a:p>
        </p:txBody>
      </p:sp>
      <p:sp>
        <p:nvSpPr>
          <p:cNvPr id="2" name="Text Placeholder 1"/>
          <p:cNvSpPr>
            <a:spLocks noGrp="1"/>
          </p:cNvSpPr>
          <p:nvPr>
            <p:ph type="body" sz="quarter" idx="13"/>
          </p:nvPr>
        </p:nvSpPr>
        <p:spPr>
          <a:xfrm>
            <a:off x="533400" y="715485"/>
            <a:ext cx="4838373" cy="413831"/>
          </a:xfrm>
        </p:spPr>
        <p:txBody>
          <a:bodyPr>
            <a:normAutofit/>
          </a:bodyPr>
          <a:lstStyle/>
          <a:p>
            <a:pPr>
              <a:buFont typeface="Arial" panose="020B0604020202020204" pitchFamily="34" charset="0"/>
              <a:buChar char="•"/>
            </a:pPr>
            <a:r>
              <a:rPr lang="en-US" sz="1800" dirty="0"/>
              <a:t>Impedance Matrix results at solved frequencies</a:t>
            </a:r>
          </a:p>
          <a:p>
            <a:pPr>
              <a:buFont typeface="Arial" panose="020B0604020202020204" pitchFamily="34" charset="0"/>
              <a:buChar char="•"/>
            </a:pPr>
            <a:endParaRPr lang="en-US" sz="1800" dirty="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40039"/>
          <a:stretch/>
        </p:blipFill>
        <p:spPr bwMode="auto">
          <a:xfrm>
            <a:off x="637847" y="1009100"/>
            <a:ext cx="4733926"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4376" y="1036733"/>
            <a:ext cx="2362200" cy="2613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6325170" y="632428"/>
            <a:ext cx="2240613" cy="369332"/>
          </a:xfrm>
          <a:prstGeom prst="rect">
            <a:avLst/>
          </a:prstGeom>
        </p:spPr>
        <p:txBody>
          <a:bodyPr wrap="none">
            <a:spAutoFit/>
          </a:bodyPr>
          <a:lstStyle/>
          <a:p>
            <a:r>
              <a:rPr lang="en-US" b="1" u="sng" dirty="0"/>
              <a:t>Maxwell to </a:t>
            </a:r>
            <a:r>
              <a:rPr lang="en-US" b="1" u="sng" dirty="0" err="1"/>
              <a:t>Simplorer</a:t>
            </a:r>
            <a:endParaRPr lang="en-US" b="1" u="sng" dirty="0"/>
          </a:p>
        </p:txBody>
      </p:sp>
      <p:pic>
        <p:nvPicPr>
          <p:cNvPr id="1029"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b="17309"/>
          <a:stretch/>
        </p:blipFill>
        <p:spPr bwMode="auto">
          <a:xfrm>
            <a:off x="5859376" y="4104190"/>
            <a:ext cx="3172200" cy="1874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6553200" y="3692544"/>
            <a:ext cx="1932196" cy="369332"/>
          </a:xfrm>
          <a:prstGeom prst="rect">
            <a:avLst/>
          </a:prstGeom>
        </p:spPr>
        <p:txBody>
          <a:bodyPr wrap="none">
            <a:spAutoFit/>
          </a:bodyPr>
          <a:lstStyle/>
          <a:p>
            <a:r>
              <a:rPr lang="en-US" b="1" u="sng" dirty="0"/>
              <a:t>Maxwell to </a:t>
            </a:r>
            <a:r>
              <a:rPr lang="en-US" b="1" u="sng" dirty="0" err="1"/>
              <a:t>PSpice</a:t>
            </a:r>
            <a:endParaRPr lang="en-US" b="1" u="sng" dirty="0"/>
          </a:p>
        </p:txBody>
      </p:sp>
      <p:sp>
        <p:nvSpPr>
          <p:cNvPr id="5" name="Rectangle 4">
            <a:extLst>
              <a:ext uri="{FF2B5EF4-FFF2-40B4-BE49-F238E27FC236}">
                <a16:creationId xmlns:a16="http://schemas.microsoft.com/office/drawing/2014/main" id="{EF157AAD-DBA1-442A-9603-915CF390DF4F}"/>
              </a:ext>
            </a:extLst>
          </p:cNvPr>
          <p:cNvSpPr/>
          <p:nvPr/>
        </p:nvSpPr>
        <p:spPr>
          <a:xfrm>
            <a:off x="190325" y="3590165"/>
            <a:ext cx="5410200" cy="2308324"/>
          </a:xfrm>
          <a:prstGeom prst="rect">
            <a:avLst/>
          </a:prstGeom>
        </p:spPr>
        <p:txBody>
          <a:bodyPr wrap="square">
            <a:spAutoFit/>
          </a:bodyPr>
          <a:lstStyle/>
          <a:p>
            <a:pPr marL="285750" indent="-285750" algn="just">
              <a:buFont typeface="Arial" panose="020B0604020202020204" pitchFamily="34" charset="0"/>
              <a:buChar char="•"/>
            </a:pPr>
            <a:r>
              <a:rPr lang="en-US" dirty="0"/>
              <a:t>Frequency dependent State Space model can be imported into </a:t>
            </a:r>
            <a:r>
              <a:rPr lang="en-US" dirty="0" err="1"/>
              <a:t>Simplorer</a:t>
            </a:r>
            <a:r>
              <a:rPr lang="en-US" dirty="0"/>
              <a:t> for circuit simulation using “Dynamic Eddy Current” link</a:t>
            </a:r>
          </a:p>
          <a:p>
            <a:pPr marL="285750" indent="-285750">
              <a:buFont typeface="Arial" panose="020B0604020202020204" pitchFamily="34" charset="0"/>
              <a:buChar char="•"/>
            </a:pPr>
            <a:r>
              <a:rPr lang="en-US" dirty="0"/>
              <a:t>Frequency dependent netlist model can also be exported to PSpice using Network Data Explorer </a:t>
            </a:r>
          </a:p>
          <a:p>
            <a:pPr marL="800100" lvl="1" indent="-342900">
              <a:buFont typeface="+mj-lt"/>
              <a:buAutoNum type="arabicPeriod"/>
            </a:pPr>
            <a:r>
              <a:rPr lang="en-US" dirty="0"/>
              <a:t>Right-click on Analysis / Setup1</a:t>
            </a:r>
          </a:p>
          <a:p>
            <a:pPr marL="800100" lvl="1" indent="-342900">
              <a:buFont typeface="+mj-lt"/>
              <a:buAutoNum type="arabicPeriod"/>
            </a:pPr>
            <a:r>
              <a:rPr lang="en-US" dirty="0"/>
              <a:t>In the NDE window, click on Export Broadband</a:t>
            </a:r>
          </a:p>
          <a:p>
            <a:pPr marL="800100" lvl="1" indent="-342900">
              <a:buFont typeface="+mj-lt"/>
              <a:buAutoNum type="arabicPeriod"/>
            </a:pPr>
            <a:r>
              <a:rPr lang="en-US" dirty="0"/>
              <a:t>Choose PSPICE (Renormalize to 1 ohm)</a:t>
            </a:r>
          </a:p>
        </p:txBody>
      </p:sp>
    </p:spTree>
    <p:extLst>
      <p:ext uri="{BB962C8B-B14F-4D97-AF65-F5344CB8AC3E}">
        <p14:creationId xmlns:p14="http://schemas.microsoft.com/office/powerpoint/2010/main" val="18445262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auto">
          <a:xfrm>
            <a:off x="457200" y="1219200"/>
            <a:ext cx="8221493" cy="5105400"/>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p>
            <a:r>
              <a:rPr lang="fr-FR" b="1" dirty="0"/>
              <a:t>Copyright and </a:t>
            </a:r>
            <a:r>
              <a:rPr lang="fr-FR" b="1" dirty="0" err="1"/>
              <a:t>Trademark</a:t>
            </a:r>
            <a:r>
              <a:rPr lang="fr-FR" b="1" dirty="0"/>
              <a:t> Information </a:t>
            </a:r>
            <a:endParaRPr lang="en-US" b="1" dirty="0"/>
          </a:p>
          <a:p>
            <a:endParaRPr lang="en-US" sz="1600" dirty="0"/>
          </a:p>
          <a:p>
            <a:r>
              <a:rPr lang="en-US" sz="1400" dirty="0"/>
              <a:t>© 2018 ANSYS, Inc. All rights reserved. Unauthorized use, distribution or duplication is prohibited. </a:t>
            </a:r>
            <a:endParaRPr lang="fr-FR" sz="1400" dirty="0"/>
          </a:p>
          <a:p>
            <a:endParaRPr lang="en-US" sz="1400" dirty="0"/>
          </a:p>
          <a:p>
            <a:r>
              <a:rPr lang="en-US" sz="1400" dirty="0"/>
              <a:t>ANSYS, ANSYS Workbench, Ansoft, AUTODYN, EKM, Engineering Knowledge Manager, CFX, FLUENT, HFSS, AIM and any and all ANSYS, Inc. brand, product, service and feature names, logos and slogans are registered trademarks or trademarks of ANSYS, Inc. or its subsidiaries in the United States or other countries. ICEM CFD is a trademark used by ANSYS, Inc. under license. CFX is a trademark of Sony Corporation in Japan. All other brand, product, service and feature names or trademarks are the property of their respective owners. </a:t>
            </a:r>
            <a:endParaRPr lang="fr-FR" sz="1400" dirty="0"/>
          </a:p>
          <a:p>
            <a:endParaRPr lang="en-US" sz="1600" b="1" dirty="0"/>
          </a:p>
          <a:p>
            <a:r>
              <a:rPr lang="en-US" b="1" dirty="0"/>
              <a:t>Disclaimer Notice </a:t>
            </a:r>
          </a:p>
          <a:p>
            <a:endParaRPr lang="fr-FR" dirty="0"/>
          </a:p>
          <a:p>
            <a:r>
              <a:rPr lang="en-US" sz="1400" dirty="0"/>
              <a:t>THIS ANSYS SOFTWARE PRODUCT AND PROGRAM DOCUMENTATION INCLUDE TRADE SECRETS AND ARE CONFIDENTIAL AND PROPRIETARY PRODUCTS OF ANSYS, INC., ITS SUBSIDIARIES, OR LICENSORS. The software products and documentation are furnished by ANSYS, Inc., its subsidiaries, or affiliates under a software license agreement that contains provisions concerning non-disclosure, copying, length and nature of use, compliance with exporting laws, warranties, disclaimers, limitations of liability, and remedies, and other provisions. The software products and documentation may be used, disclosed, transferred, or copied only in accordance with the terms and conditions of that software license agreement.</a:t>
            </a:r>
          </a:p>
          <a:p>
            <a:endParaRPr lang="fr-FR" dirty="0"/>
          </a:p>
          <a:p>
            <a:r>
              <a:rPr lang="en-US" sz="1200" i="1" dirty="0"/>
              <a:t>Contains proprietary and confidential information of ANSYS, Inc. and its subsidiaries and affiliates.</a:t>
            </a:r>
            <a:endParaRPr kumimoji="0" lang="en-US" sz="2000" b="1" i="1" u="none" strike="noStrike" kern="0" cap="none" spc="0" normalizeH="0" baseline="0" noProof="0" dirty="0">
              <a:ln>
                <a:noFill/>
              </a:ln>
              <a:solidFill>
                <a:prstClr val="black"/>
              </a:solidFill>
              <a:effectLst/>
              <a:uLnTx/>
              <a:uFillTx/>
              <a:latin typeface="Calibri"/>
              <a:cs typeface="Calibri" pitchFamily="34" charset="0"/>
            </a:endParaRPr>
          </a:p>
        </p:txBody>
      </p:sp>
      <p:sp>
        <p:nvSpPr>
          <p:cNvPr id="10" name="Title 2"/>
          <p:cNvSpPr txBox="1">
            <a:spLocks/>
          </p:cNvSpPr>
          <p:nvPr/>
        </p:nvSpPr>
        <p:spPr bwMode="auto">
          <a:xfrm>
            <a:off x="457200" y="304800"/>
            <a:ext cx="7126287" cy="4123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fontAlgn="base">
              <a:lnSpc>
                <a:spcPct val="90000"/>
              </a:lnSpc>
              <a:spcBef>
                <a:spcPct val="0"/>
              </a:spcBef>
              <a:spcAft>
                <a:spcPct val="0"/>
              </a:spcAft>
              <a:defRPr sz="2800" b="1">
                <a:latin typeface="+mj-lt"/>
                <a:ea typeface="+mj-ea"/>
                <a:cs typeface="Calibri" pitchFamily="34" charset="0"/>
              </a:defRPr>
            </a:lvl1pPr>
            <a:lvl2pPr fontAlgn="base">
              <a:lnSpc>
                <a:spcPct val="90000"/>
              </a:lnSpc>
              <a:spcBef>
                <a:spcPct val="0"/>
              </a:spcBef>
              <a:spcAft>
                <a:spcPct val="0"/>
              </a:spcAft>
              <a:defRPr sz="3200" b="1">
                <a:latin typeface="Calibri" pitchFamily="34" charset="0"/>
                <a:cs typeface="Calibri" pitchFamily="34" charset="0"/>
              </a:defRPr>
            </a:lvl2pPr>
            <a:lvl3pPr fontAlgn="base">
              <a:lnSpc>
                <a:spcPct val="90000"/>
              </a:lnSpc>
              <a:spcBef>
                <a:spcPct val="0"/>
              </a:spcBef>
              <a:spcAft>
                <a:spcPct val="0"/>
              </a:spcAft>
              <a:defRPr sz="3200" b="1">
                <a:latin typeface="Calibri" pitchFamily="34" charset="0"/>
                <a:cs typeface="Calibri" pitchFamily="34" charset="0"/>
              </a:defRPr>
            </a:lvl3pPr>
            <a:lvl4pPr fontAlgn="base">
              <a:lnSpc>
                <a:spcPct val="90000"/>
              </a:lnSpc>
              <a:spcBef>
                <a:spcPct val="0"/>
              </a:spcBef>
              <a:spcAft>
                <a:spcPct val="0"/>
              </a:spcAft>
              <a:defRPr sz="3200" b="1">
                <a:latin typeface="Calibri" pitchFamily="34" charset="0"/>
                <a:cs typeface="Calibri" pitchFamily="34" charset="0"/>
              </a:defRPr>
            </a:lvl4pPr>
            <a:lvl5pPr fontAlgn="base">
              <a:lnSpc>
                <a:spcPct val="90000"/>
              </a:lnSpc>
              <a:spcBef>
                <a:spcPct val="0"/>
              </a:spcBef>
              <a:spcAft>
                <a:spcPct val="0"/>
              </a:spcAft>
              <a:defRPr sz="3200" b="1">
                <a:latin typeface="Calibri" pitchFamily="34" charset="0"/>
                <a:cs typeface="Calibri" pitchFamily="34" charset="0"/>
              </a:defRPr>
            </a:lvl5pPr>
            <a:lvl6pPr marL="457200" fontAlgn="base">
              <a:lnSpc>
                <a:spcPct val="90000"/>
              </a:lnSpc>
              <a:spcBef>
                <a:spcPct val="0"/>
              </a:spcBef>
              <a:spcAft>
                <a:spcPct val="0"/>
              </a:spcAft>
              <a:defRPr sz="3200" b="1">
                <a:solidFill>
                  <a:schemeClr val="tx2"/>
                </a:solidFill>
                <a:latin typeface="Arial" charset="0"/>
              </a:defRPr>
            </a:lvl6pPr>
            <a:lvl7pPr marL="914400" fontAlgn="base">
              <a:lnSpc>
                <a:spcPct val="90000"/>
              </a:lnSpc>
              <a:spcBef>
                <a:spcPct val="0"/>
              </a:spcBef>
              <a:spcAft>
                <a:spcPct val="0"/>
              </a:spcAft>
              <a:defRPr sz="3200" b="1">
                <a:solidFill>
                  <a:schemeClr val="tx2"/>
                </a:solidFill>
                <a:latin typeface="Arial" charset="0"/>
              </a:defRPr>
            </a:lvl7pPr>
            <a:lvl8pPr marL="1371600" fontAlgn="base">
              <a:lnSpc>
                <a:spcPct val="90000"/>
              </a:lnSpc>
              <a:spcBef>
                <a:spcPct val="0"/>
              </a:spcBef>
              <a:spcAft>
                <a:spcPct val="0"/>
              </a:spcAft>
              <a:defRPr sz="3200" b="1">
                <a:solidFill>
                  <a:schemeClr val="tx2"/>
                </a:solidFill>
                <a:latin typeface="Arial" charset="0"/>
              </a:defRPr>
            </a:lvl8pPr>
            <a:lvl9pPr marL="1828800" fontAlgn="base">
              <a:lnSpc>
                <a:spcPct val="90000"/>
              </a:lnSpc>
              <a:spcBef>
                <a:spcPct val="0"/>
              </a:spcBef>
              <a:spcAft>
                <a:spcPct val="0"/>
              </a:spcAft>
              <a:defRPr sz="3200" b="1">
                <a:solidFill>
                  <a:schemeClr val="tx2"/>
                </a:solidFill>
                <a:latin typeface="Arial" charset="0"/>
              </a:defRPr>
            </a:lvl9pPr>
          </a:lstStyle>
          <a:p>
            <a:pPr lvl="0"/>
            <a:r>
              <a:rPr lang="en-US" dirty="0"/>
              <a:t>Copyright and Trademark Information</a:t>
            </a:r>
            <a:endParaRPr kumimoji="0" lang="en-US" sz="2800" b="1" i="0" u="none" strike="noStrike" kern="1200" cap="none" spc="0" normalizeH="0" baseline="0" dirty="0">
              <a:ln>
                <a:noFill/>
              </a:ln>
              <a:solidFill>
                <a:prstClr val="black"/>
              </a:solidFill>
              <a:effectLst/>
              <a:uLnTx/>
              <a:uFillTx/>
              <a:latin typeface="Calibri"/>
            </a:endParaRPr>
          </a:p>
        </p:txBody>
      </p:sp>
    </p:spTree>
    <p:extLst>
      <p:ext uri="{BB962C8B-B14F-4D97-AF65-F5344CB8AC3E}">
        <p14:creationId xmlns:p14="http://schemas.microsoft.com/office/powerpoint/2010/main" val="163694055"/>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Help</a:t>
            </a:r>
          </a:p>
        </p:txBody>
      </p:sp>
      <p:sp>
        <p:nvSpPr>
          <p:cNvPr id="2" name="Text Placeholder 1"/>
          <p:cNvSpPr>
            <a:spLocks noGrp="1"/>
          </p:cNvSpPr>
          <p:nvPr>
            <p:ph type="body" sz="quarter" idx="13"/>
          </p:nvPr>
        </p:nvSpPr>
        <p:spPr>
          <a:xfrm>
            <a:off x="228601" y="952500"/>
            <a:ext cx="6248400" cy="4572000"/>
          </a:xfrm>
        </p:spPr>
        <p:txBody>
          <a:bodyPr/>
          <a:lstStyle/>
          <a:p>
            <a:pPr>
              <a:buFont typeface="Arial" panose="020B0604020202020204" pitchFamily="34" charset="0"/>
              <a:buChar char="•"/>
            </a:pPr>
            <a:r>
              <a:rPr lang="en-US" sz="1600" dirty="0"/>
              <a:t>Help contained exhaustive information about settings on each step. It is recommended to read help before starting to work with ACT since this presentation is giving only a short overview of ACT</a:t>
            </a:r>
          </a:p>
          <a:p>
            <a:pPr>
              <a:buFont typeface="Arial" panose="020B0604020202020204" pitchFamily="34" charset="0"/>
              <a:buChar char="•"/>
            </a:pPr>
            <a:r>
              <a:rPr lang="en-US" sz="1600" dirty="0"/>
              <a:t>Accessed with “Help” button on any ACT panel</a:t>
            </a:r>
          </a:p>
          <a:p>
            <a:pPr>
              <a:buFont typeface="Arial" panose="020B0604020202020204" pitchFamily="34" charset="0"/>
              <a:buChar char="•"/>
            </a:pPr>
            <a:endParaRPr lang="en-US" sz="1600" dirty="0"/>
          </a:p>
        </p:txBody>
      </p:sp>
      <p:pic>
        <p:nvPicPr>
          <p:cNvPr id="4" name="Picture 3">
            <a:extLst>
              <a:ext uri="{FF2B5EF4-FFF2-40B4-BE49-F238E27FC236}">
                <a16:creationId xmlns:a16="http://schemas.microsoft.com/office/drawing/2014/main" id="{73F64A20-BC37-4801-81B9-6B458BB5B65C}"/>
              </a:ext>
            </a:extLst>
          </p:cNvPr>
          <p:cNvPicPr>
            <a:picLocks noChangeAspect="1"/>
          </p:cNvPicPr>
          <p:nvPr/>
        </p:nvPicPr>
        <p:blipFill>
          <a:blip r:embed="rId2"/>
          <a:stretch>
            <a:fillRect/>
          </a:stretch>
        </p:blipFill>
        <p:spPr>
          <a:xfrm>
            <a:off x="1828800" y="2057400"/>
            <a:ext cx="2882900" cy="3834399"/>
          </a:xfrm>
          <a:prstGeom prst="rect">
            <a:avLst/>
          </a:prstGeom>
          <a:ln>
            <a:solidFill>
              <a:schemeClr val="tx1"/>
            </a:solidFill>
          </a:ln>
        </p:spPr>
      </p:pic>
      <p:pic>
        <p:nvPicPr>
          <p:cNvPr id="5" name="Picture 4">
            <a:extLst>
              <a:ext uri="{FF2B5EF4-FFF2-40B4-BE49-F238E27FC236}">
                <a16:creationId xmlns:a16="http://schemas.microsoft.com/office/drawing/2014/main" id="{F1D0C4F7-469D-411D-85E1-1DCDAFE637F4}"/>
              </a:ext>
            </a:extLst>
          </p:cNvPr>
          <p:cNvPicPr>
            <a:picLocks noChangeAspect="1"/>
          </p:cNvPicPr>
          <p:nvPr/>
        </p:nvPicPr>
        <p:blipFill>
          <a:blip r:embed="rId3"/>
          <a:stretch>
            <a:fillRect/>
          </a:stretch>
        </p:blipFill>
        <p:spPr>
          <a:xfrm>
            <a:off x="6706345" y="381000"/>
            <a:ext cx="2042808" cy="5715000"/>
          </a:xfrm>
          <a:prstGeom prst="rect">
            <a:avLst/>
          </a:prstGeom>
          <a:ln>
            <a:solidFill>
              <a:schemeClr val="tx1"/>
            </a:solidFill>
          </a:ln>
        </p:spPr>
      </p:pic>
    </p:spTree>
    <p:extLst>
      <p:ext uri="{BB962C8B-B14F-4D97-AF65-F5344CB8AC3E}">
        <p14:creationId xmlns:p14="http://schemas.microsoft.com/office/powerpoint/2010/main" val="39323025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Thank you</a:t>
            </a:r>
          </a:p>
        </p:txBody>
      </p:sp>
      <p:sp>
        <p:nvSpPr>
          <p:cNvPr id="2" name="Text Placeholder 1"/>
          <p:cNvSpPr>
            <a:spLocks noGrp="1"/>
          </p:cNvSpPr>
          <p:nvPr>
            <p:ph type="body" sz="quarter" idx="11"/>
          </p:nvPr>
        </p:nvSpPr>
        <p:spPr>
          <a:xfrm>
            <a:off x="609600" y="1905000"/>
            <a:ext cx="6477000" cy="1143000"/>
          </a:xfrm>
        </p:spPr>
        <p:txBody>
          <a:bodyPr/>
          <a:lstStyle/>
          <a:p>
            <a:pPr>
              <a:buSzPct val="100000"/>
            </a:pPr>
            <a:r>
              <a:rPr lang="en-US" dirty="0"/>
              <a:t>Maksim </a:t>
            </a:r>
            <a:r>
              <a:rPr lang="en-US" dirty="0" err="1"/>
              <a:t>Beliaev</a:t>
            </a:r>
            <a:r>
              <a:rPr lang="en-US" dirty="0"/>
              <a:t> </a:t>
            </a:r>
            <a:r>
              <a:rPr lang="en-GB" i="1" dirty="0">
                <a:latin typeface="Calibri" pitchFamily="34" charset="0"/>
                <a:cs typeface="Calibri" pitchFamily="34" charset="0"/>
                <a:hlinkClick r:id="rId2"/>
              </a:rPr>
              <a:t>maksim.beliaev@ansys.com</a:t>
            </a:r>
            <a:endParaRPr lang="en-GB" i="1" dirty="0">
              <a:latin typeface="Calibri" pitchFamily="34" charset="0"/>
              <a:cs typeface="Calibri" pitchFamily="34" charset="0"/>
            </a:endParaRPr>
          </a:p>
          <a:p>
            <a:r>
              <a:rPr lang="en-US" dirty="0"/>
              <a:t>Mark </a:t>
            </a:r>
            <a:r>
              <a:rPr lang="en-US" dirty="0" err="1"/>
              <a:t>Christini</a:t>
            </a:r>
            <a:r>
              <a:rPr lang="en-US" dirty="0"/>
              <a:t> </a:t>
            </a:r>
            <a:r>
              <a:rPr lang="en-US" i="1" dirty="0">
                <a:hlinkClick r:id="rId3"/>
              </a:rPr>
              <a:t>mark.christini@ansys.com</a:t>
            </a:r>
            <a:endParaRPr lang="en-US" i="1" dirty="0"/>
          </a:p>
        </p:txBody>
      </p:sp>
      <p:pic>
        <p:nvPicPr>
          <p:cNvPr id="4" name="Picture 3" descr="C:\Users\cebutor\Desktop\2015 Sales Conference Videos\ACT on Surfer.pn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foregroundMark x1="80368" y1="23699" x2="80368" y2="23699"/>
                        <a14:foregroundMark x1="79550" y1="48844" x2="80368" y2="18497"/>
                        <a14:foregroundMark x1="52352" y1="38439" x2="76892" y2="17052"/>
                        <a14:foregroundMark x1="77096" y1="17052" x2="79755" y2="18497"/>
                        <a14:foregroundMark x1="47444" y1="27168" x2="53988" y2="27168"/>
                        <a14:foregroundMark x1="44990" y1="26301" x2="55419" y2="26012"/>
                        <a14:foregroundMark x1="55419" y1="26012" x2="56646" y2="27168"/>
                        <a14:foregroundMark x1="12679" y1="57514" x2="14315" y2="56936"/>
                        <a14:foregroundMark x1="14724" y1="57514" x2="15746" y2="58382"/>
                        <a14:foregroundMark x1="15746" y1="58382" x2="17382" y2="54624"/>
                        <a14:foregroundMark x1="17382" y1="55491" x2="20654" y2="54046"/>
                        <a14:foregroundMark x1="20654" y1="54046" x2="22495" y2="59249"/>
                        <a14:foregroundMark x1="22495" y1="59249" x2="25153" y2="52601"/>
                        <a14:foregroundMark x1="25358" y1="52601" x2="26585" y2="52601"/>
                        <a14:foregroundMark x1="26585" y1="52601" x2="28425" y2="41908"/>
                        <a14:foregroundMark x1="28630" y1="41908" x2="32106" y2="34682"/>
                        <a14:foregroundMark x1="32106" y1="34682" x2="33538" y2="32370"/>
                        <a14:foregroundMark x1="33538" y1="32370" x2="29652" y2="31214"/>
                        <a14:foregroundMark x1="29652" y1="30925" x2="27198" y2="26012"/>
                        <a14:foregroundMark x1="26994" y1="26012" x2="27812" y2="19653"/>
                        <a14:foregroundMark x1="27812" y1="19653" x2="31697" y2="16474"/>
                        <a14:foregroundMark x1="31493" y1="16474" x2="34765" y2="16474"/>
                        <a14:foregroundMark x1="34765" y1="16474" x2="37219" y2="19364"/>
                        <a14:foregroundMark x1="37219" y1="19364" x2="39059" y2="22543"/>
                        <a14:foregroundMark x1="39059" y1="22832" x2="38446" y2="27457"/>
                        <a14:foregroundMark x1="39468" y1="27168" x2="44990" y2="25434"/>
                        <a14:foregroundMark x1="39673" y1="26590" x2="41718" y2="24855"/>
                        <a14:foregroundMark x1="42740" y1="25434" x2="43763" y2="25434"/>
                        <a14:foregroundMark x1="44785" y1="25145" x2="55624" y2="25434"/>
                        <a14:foregroundMark x1="56033" y1="25723" x2="57055" y2="26590"/>
                        <a14:foregroundMark x1="78732" y1="49133" x2="75869" y2="48266"/>
                        <a14:foregroundMark x1="76278" y1="48555" x2="72188" y2="55491"/>
                        <a14:foregroundMark x1="71575" y1="56936" x2="66258" y2="63584"/>
                        <a14:foregroundMark x1="66462" y1="63873" x2="58691" y2="72254"/>
                        <a14:foregroundMark x1="57873" y1="72543" x2="49080" y2="77457"/>
                        <a14:foregroundMark x1="48671" y1="78035" x2="40900" y2="82948"/>
                        <a14:foregroundMark x1="40900" y1="82948" x2="35378" y2="82081"/>
                        <a14:foregroundMark x1="35378" y1="82081" x2="31084" y2="78902"/>
                        <a14:foregroundMark x1="31084" y1="78902" x2="27198" y2="70809"/>
                        <a14:foregroundMark x1="27403" y1="70520" x2="26380" y2="63873"/>
                        <a14:foregroundMark x1="25971" y1="63873" x2="24744" y2="63295"/>
                        <a14:foregroundMark x1="24744" y1="63295" x2="20041" y2="65029"/>
                        <a14:foregroundMark x1="20041" y1="65029" x2="17587" y2="60405"/>
                        <a14:foregroundMark x1="14110" y1="60694" x2="12065" y2="58092"/>
                        <a14:foregroundMark x1="66871" y1="49711" x2="65644" y2="48844"/>
                        <a14:foregroundMark x1="69530" y1="45954" x2="67280" y2="44798"/>
                        <a14:foregroundMark x1="73006" y1="39017" x2="69939" y2="36994"/>
                        <a14:backgroundMark x1="34356" y1="84104" x2="25971" y2="77457"/>
                        <a14:backgroundMark x1="26585" y1="71676" x2="25358" y2="64162"/>
                        <a14:backgroundMark x1="31288" y1="80058" x2="28630" y2="73988"/>
                        <a14:backgroundMark x1="28221" y1="75434" x2="26789" y2="67052"/>
                        <a14:backgroundMark x1="28630" y1="74566" x2="27812" y2="71676"/>
                        <a14:backgroundMark x1="29448" y1="75434" x2="31493" y2="79191"/>
                        <a14:backgroundMark x1="31493" y1="79480" x2="34969" y2="82081"/>
                        <a14:backgroundMark x1="34765" y1="82370" x2="39059" y2="83526"/>
                        <a14:backgroundMark x1="39264" y1="83815" x2="42331" y2="83237"/>
                        <a14:backgroundMark x1="26994" y1="70809" x2="26994" y2="70809"/>
                        <a14:backgroundMark x1="25767" y1="64451" x2="26380" y2="65318"/>
                        <a14:backgroundMark x1="26380" y1="65318" x2="26585" y2="66474"/>
                      </a14:backgroundRemoval>
                    </a14:imgEffect>
                  </a14:imgLayer>
                </a14:imgProps>
              </a:ext>
              <a:ext uri="{28A0092B-C50C-407E-A947-70E740481C1C}">
                <a14:useLocalDpi xmlns:a14="http://schemas.microsoft.com/office/drawing/2010/main" val="0"/>
              </a:ext>
            </a:extLst>
          </a:blip>
          <a:srcRect/>
          <a:stretch>
            <a:fillRect/>
          </a:stretch>
        </p:blipFill>
        <p:spPr bwMode="auto">
          <a:xfrm>
            <a:off x="3200400" y="3276600"/>
            <a:ext cx="3308412" cy="234009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6"/>
          <a:stretch>
            <a:fillRect/>
          </a:stretch>
        </p:blipFill>
        <p:spPr>
          <a:xfrm>
            <a:off x="6508812" y="170793"/>
            <a:ext cx="2443440" cy="2170291"/>
          </a:xfrm>
          <a:prstGeom prst="rect">
            <a:avLst/>
          </a:prstGeom>
        </p:spPr>
      </p:pic>
      <p:sp>
        <p:nvSpPr>
          <p:cNvPr id="6" name="Rectangle 5"/>
          <p:cNvSpPr/>
          <p:nvPr/>
        </p:nvSpPr>
        <p:spPr>
          <a:xfrm>
            <a:off x="892206" y="5616696"/>
            <a:ext cx="7924800" cy="553998"/>
          </a:xfrm>
          <a:prstGeom prst="rect">
            <a:avLst/>
          </a:prstGeom>
        </p:spPr>
        <p:txBody>
          <a:bodyPr wrap="square">
            <a:spAutoFit/>
          </a:bodyPr>
          <a:lstStyle/>
          <a:p>
            <a:pPr algn="ctr"/>
            <a:r>
              <a:rPr lang="en-US" i="1" dirty="0">
                <a:latin typeface="Tahoma" panose="020B0604030504040204" pitchFamily="34" charset="0"/>
                <a:ea typeface="Calibri" panose="020F0502020204030204" pitchFamily="34" charset="0"/>
              </a:rPr>
              <a:t>Copyright and Trademark Information</a:t>
            </a:r>
            <a:endParaRPr lang="en-US" sz="2800" dirty="0">
              <a:latin typeface="Times New Roman" panose="02020603050405020304" pitchFamily="18" charset="0"/>
              <a:ea typeface="Calibri" panose="020F0502020204030204" pitchFamily="34" charset="0"/>
            </a:endParaRPr>
          </a:p>
          <a:p>
            <a:r>
              <a:rPr lang="en-US" sz="1200" i="1" dirty="0">
                <a:latin typeface="Tahoma" panose="020B0604030504040204" pitchFamily="34" charset="0"/>
                <a:ea typeface="Calibri" panose="020F0502020204030204" pitchFamily="34" charset="0"/>
              </a:rPr>
              <a:t>© 2018 ANSYS, Inc. All rights reserved. Unauthorized use, distribution or duplication is prohibited.</a:t>
            </a:r>
            <a:endParaRPr lang="en-US" sz="1200" dirty="0"/>
          </a:p>
        </p:txBody>
      </p:sp>
    </p:spTree>
    <p:extLst>
      <p:ext uri="{BB962C8B-B14F-4D97-AF65-F5344CB8AC3E}">
        <p14:creationId xmlns:p14="http://schemas.microsoft.com/office/powerpoint/2010/main" val="1552314841"/>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Transformer Overview</a:t>
            </a:r>
          </a:p>
        </p:txBody>
      </p:sp>
      <p:sp>
        <p:nvSpPr>
          <p:cNvPr id="6" name="Content Placeholder 5"/>
          <p:cNvSpPr>
            <a:spLocks noGrp="1"/>
          </p:cNvSpPr>
          <p:nvPr>
            <p:ph idx="1"/>
          </p:nvPr>
        </p:nvSpPr>
        <p:spPr>
          <a:xfrm>
            <a:off x="381000" y="954450"/>
            <a:ext cx="8077200" cy="5522549"/>
          </a:xfrm>
        </p:spPr>
        <p:txBody>
          <a:bodyPr/>
          <a:lstStyle/>
          <a:p>
            <a:pPr marL="342900" indent="-342900">
              <a:buClrTx/>
              <a:buSzPct val="100000"/>
              <a:buFont typeface="Arial" panose="020B0604020202020204" pitchFamily="34" charset="0"/>
              <a:buChar char="•"/>
            </a:pPr>
            <a:r>
              <a:rPr lang="en-US" sz="1800" b="0" dirty="0"/>
              <a:t>What does the “Electronic Transformer ACT” do?</a:t>
            </a:r>
          </a:p>
          <a:p>
            <a:pPr marL="763588" lvl="3" indent="-342900">
              <a:buSzPct val="100000"/>
              <a:buFont typeface="Wingdings"/>
              <a:buChar char="à"/>
            </a:pPr>
            <a:r>
              <a:rPr lang="en-US" sz="1600" b="0" dirty="0"/>
              <a:t>It automatically sets up a ready-to-solve Maxwell 3D Eddy Current design for planar magnetic components.  Permeability is </a:t>
            </a:r>
            <a:r>
              <a:rPr lang="en-US" sz="1600" b="0" u="sng" dirty="0"/>
              <a:t>linear</a:t>
            </a:r>
            <a:r>
              <a:rPr lang="en-US" sz="1600" b="0" dirty="0"/>
              <a:t> and </a:t>
            </a:r>
            <a:r>
              <a:rPr lang="en-US" sz="1600" b="0" u="sng" dirty="0"/>
              <a:t>frequency dependent</a:t>
            </a:r>
            <a:r>
              <a:rPr lang="en-US" sz="1600" b="0" dirty="0"/>
              <a:t>.  Steinmetz core loss coefficients are </a:t>
            </a:r>
            <a:r>
              <a:rPr lang="en-US" sz="1600" b="0" u="sng" dirty="0"/>
              <a:t>frequency dependent</a:t>
            </a:r>
            <a:r>
              <a:rPr lang="en-US" sz="1600" b="0" dirty="0"/>
              <a:t>. A frequency dependent state-space model can be created for </a:t>
            </a:r>
            <a:r>
              <a:rPr lang="en-US" sz="1600" b="0" dirty="0" err="1"/>
              <a:t>Simplorer</a:t>
            </a:r>
            <a:r>
              <a:rPr lang="en-US" sz="1600" b="0" dirty="0"/>
              <a:t> (and </a:t>
            </a:r>
            <a:r>
              <a:rPr lang="en-US" sz="1600" b="0" dirty="0" err="1"/>
              <a:t>Pspice</a:t>
            </a:r>
            <a:r>
              <a:rPr lang="en-US" sz="1600" b="0" dirty="0"/>
              <a:t>) using Network Data Explorer. </a:t>
            </a:r>
          </a:p>
          <a:p>
            <a:pPr marL="342900" lvl="1" indent="-342900">
              <a:buSzPct val="100000"/>
            </a:pPr>
            <a:r>
              <a:rPr lang="en-US" b="0" dirty="0"/>
              <a:t>What devices can it model?</a:t>
            </a:r>
          </a:p>
          <a:p>
            <a:pPr marL="763588" lvl="3" indent="-342900">
              <a:buSzPct val="100000"/>
              <a:buFont typeface="Wingdings"/>
              <a:buChar char="à"/>
            </a:pPr>
            <a:r>
              <a:rPr lang="en-US" sz="1600" b="0" dirty="0"/>
              <a:t>It is intended for electronic ferrite core transformers and inductors in the 100kHz range (but NOT for oil-filled transformers in the 50-60Hz range).  </a:t>
            </a:r>
          </a:p>
          <a:p>
            <a:pPr marL="342900" indent="-342900">
              <a:buClrTx/>
              <a:buSzPct val="100000"/>
              <a:buFont typeface="Arial" panose="020B0604020202020204" pitchFamily="34" charset="0"/>
              <a:buChar char="•"/>
            </a:pPr>
            <a:r>
              <a:rPr lang="en-US" sz="1800" b="0" dirty="0"/>
              <a:t>How easy is it to use?</a:t>
            </a:r>
          </a:p>
          <a:p>
            <a:pPr marL="420688" lvl="3" indent="0">
              <a:buSzPct val="100000"/>
              <a:buNone/>
            </a:pPr>
            <a:r>
              <a:rPr lang="en-US" sz="1600" b="0" dirty="0">
                <a:sym typeface="Wingdings" panose="05000000000000000000" pitchFamily="2" charset="2"/>
              </a:rPr>
              <a:t> ACT </a:t>
            </a:r>
            <a:r>
              <a:rPr lang="en-US" sz="1600" b="0" dirty="0"/>
              <a:t>consists of three input steps which can be setup in 10-15 minutes</a:t>
            </a:r>
          </a:p>
          <a:p>
            <a:pPr marL="342900" indent="-342900">
              <a:buClrTx/>
              <a:buSzPct val="100000"/>
              <a:buFont typeface="Arial" panose="020B0604020202020204" pitchFamily="34" charset="0"/>
              <a:buChar char="•"/>
            </a:pPr>
            <a:r>
              <a:rPr lang="en-US" sz="1800" b="0" dirty="0"/>
              <a:t>Are any manufacturer libraries included?</a:t>
            </a:r>
          </a:p>
          <a:p>
            <a:pPr marL="706438" lvl="3" indent="-285750">
              <a:buSzPct val="100000"/>
              <a:buFont typeface="Wingdings"/>
              <a:buChar char="à"/>
            </a:pPr>
            <a:r>
              <a:rPr lang="en-US" sz="1600" b="0" dirty="0"/>
              <a:t>Philips and </a:t>
            </a:r>
            <a:r>
              <a:rPr lang="en-US" sz="1600" b="0" dirty="0" err="1"/>
              <a:t>Ferroxcube</a:t>
            </a:r>
            <a:r>
              <a:rPr lang="en-US" sz="1600" b="0" dirty="0"/>
              <a:t> with 15 core shapes are included in the initial release. </a:t>
            </a:r>
          </a:p>
          <a:p>
            <a:pPr lvl="1">
              <a:buSzPct val="100000"/>
              <a:buFont typeface="Arial" panose="020B0604020202020204" pitchFamily="34" charset="0"/>
              <a:buChar char="•"/>
            </a:pPr>
            <a:r>
              <a:rPr lang="en-US" b="0" dirty="0"/>
              <a:t>How is the “Electronic Transformer ACT” different from </a:t>
            </a:r>
            <a:r>
              <a:rPr lang="en-US" b="0" dirty="0" err="1"/>
              <a:t>PExprt</a:t>
            </a:r>
            <a:r>
              <a:rPr lang="en-US" b="0" dirty="0"/>
              <a:t>?</a:t>
            </a:r>
          </a:p>
          <a:p>
            <a:pPr marL="706438" lvl="3" indent="-285750">
              <a:buSzPct val="100000"/>
              <a:buFont typeface="Wingdings"/>
              <a:buChar char="à"/>
            </a:pPr>
            <a:r>
              <a:rPr lang="en-US" sz="1600" b="0" dirty="0"/>
              <a:t>The “Electronic Transformer ACT” is a script using only Maxwell 3D (</a:t>
            </a:r>
            <a:r>
              <a:rPr lang="en-US" sz="1600" b="0" dirty="0" err="1"/>
              <a:t>PExprt</a:t>
            </a:r>
            <a:r>
              <a:rPr lang="en-US" sz="1600" b="0" dirty="0"/>
              <a:t> uses both 2D and 3D).  It provides only an FEA based solution (</a:t>
            </a:r>
            <a:r>
              <a:rPr lang="en-US" sz="1600" b="0" dirty="0" err="1"/>
              <a:t>PExprt</a:t>
            </a:r>
            <a:r>
              <a:rPr lang="en-US" sz="1600" b="0" dirty="0"/>
              <a:t> creates both analytical and FEA based) using pre-defined design inputs (</a:t>
            </a:r>
            <a:r>
              <a:rPr lang="en-US" sz="1600" b="0" dirty="0" err="1"/>
              <a:t>PExprt</a:t>
            </a:r>
            <a:r>
              <a:rPr lang="en-US" sz="1600" b="0" dirty="0"/>
              <a:t> totally creates designs).  </a:t>
            </a:r>
            <a:r>
              <a:rPr lang="en-US" sz="1600" b="0" dirty="0" err="1"/>
              <a:t>Litz</a:t>
            </a:r>
            <a:r>
              <a:rPr lang="en-US" sz="1600" b="0" dirty="0"/>
              <a:t> and twisted wire cannot be considered in the ETK. Capacitance is not considered in the ETK unless a separate electrostatic design is created manually. </a:t>
            </a:r>
          </a:p>
        </p:txBody>
      </p:sp>
    </p:spTree>
    <p:extLst>
      <p:ext uri="{BB962C8B-B14F-4D97-AF65-F5344CB8AC3E}">
        <p14:creationId xmlns:p14="http://schemas.microsoft.com/office/powerpoint/2010/main" val="42494655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Electronic Transformer: What’s new?</a:t>
            </a:r>
          </a:p>
        </p:txBody>
      </p:sp>
      <p:sp>
        <p:nvSpPr>
          <p:cNvPr id="6" name="Content Placeholder 5"/>
          <p:cNvSpPr>
            <a:spLocks noGrp="1"/>
          </p:cNvSpPr>
          <p:nvPr>
            <p:ph idx="1"/>
          </p:nvPr>
        </p:nvSpPr>
        <p:spPr>
          <a:xfrm>
            <a:off x="381000" y="954450"/>
            <a:ext cx="8077200" cy="5522549"/>
          </a:xfrm>
        </p:spPr>
        <p:txBody>
          <a:bodyPr/>
          <a:lstStyle/>
          <a:p>
            <a:pPr marL="0" indent="0">
              <a:buClrTx/>
              <a:buSzPct val="100000"/>
              <a:buNone/>
            </a:pPr>
            <a:r>
              <a:rPr lang="en-US" sz="1600" b="0" dirty="0"/>
              <a:t>Release 2021R1</a:t>
            </a:r>
          </a:p>
          <a:p>
            <a:pPr marL="342900" indent="-342900">
              <a:buClrTx/>
              <a:buSzPct val="100000"/>
              <a:buFont typeface="+mj-lt"/>
              <a:buAutoNum type="arabicPeriod"/>
            </a:pPr>
            <a:r>
              <a:rPr lang="en-US" sz="1600" b="0" dirty="0"/>
              <a:t>Enabling thermal properties for Windings for further two-way coupling with thermal tools like </a:t>
            </a:r>
            <a:r>
              <a:rPr lang="en-US" sz="1600" b="0" dirty="0" err="1"/>
              <a:t>Icepak</a:t>
            </a:r>
            <a:r>
              <a:rPr lang="en-US" sz="1600" b="0" dirty="0"/>
              <a:t> and Fluent</a:t>
            </a:r>
          </a:p>
          <a:p>
            <a:pPr marL="342900" indent="-342900">
              <a:buClrTx/>
              <a:buSzPct val="100000"/>
              <a:buFont typeface="+mj-lt"/>
              <a:buAutoNum type="arabicPeriod"/>
            </a:pPr>
            <a:r>
              <a:rPr lang="en-US" sz="1600" b="0" dirty="0"/>
              <a:t>Auto skin layers: if thickness of the conductor is less than 3 values of skin depth then ACT will automatically generate additional layers for </a:t>
            </a:r>
            <a:r>
              <a:rPr lang="en-US" sz="1600" b="0" dirty="0" err="1"/>
              <a:t>mesher</a:t>
            </a:r>
            <a:r>
              <a:rPr lang="en-US" sz="1600" b="0" dirty="0"/>
              <a:t> to capture eddy effects</a:t>
            </a:r>
          </a:p>
          <a:p>
            <a:pPr marL="342900" indent="-342900">
              <a:buClrTx/>
              <a:buSzPct val="100000"/>
              <a:buFont typeface="+mj-lt"/>
              <a:buAutoNum type="arabicPeriod"/>
            </a:pPr>
            <a:r>
              <a:rPr lang="en-US" sz="1600" b="0" dirty="0"/>
              <a:t>Number of transformer windings (sides) is unlimited (now you can create as many sides as you have layers such as: Primary, Secondary, Tertiary, </a:t>
            </a:r>
            <a:r>
              <a:rPr lang="en-US" sz="1600" b="0" dirty="0" err="1"/>
              <a:t>etc</a:t>
            </a:r>
            <a:r>
              <a:rPr lang="en-US" sz="1600" b="0" dirty="0"/>
              <a:t>)</a:t>
            </a:r>
          </a:p>
          <a:p>
            <a:pPr marL="342900" indent="-342900">
              <a:buClrTx/>
              <a:buSzPct val="100000"/>
              <a:buFont typeface="+mj-lt"/>
              <a:buAutoNum type="arabicPeriod"/>
            </a:pPr>
            <a:r>
              <a:rPr lang="en-US" sz="1600" b="0" dirty="0"/>
              <a:t>Create reports for leakage inductance. Auto report is setup to calculate Leakage between all windings (sides)</a:t>
            </a:r>
          </a:p>
          <a:p>
            <a:pPr marL="342900" indent="-342900">
              <a:buClrTx/>
              <a:buSzPct val="100000"/>
              <a:buFont typeface="+mj-lt"/>
              <a:buAutoNum type="arabicPeriod"/>
            </a:pPr>
            <a:r>
              <a:rPr lang="en-US" sz="1600" b="0" dirty="0"/>
              <a:t>Excitation strategy is expanded. Now you can have a Voltage (or Current) winding instead of current sources</a:t>
            </a:r>
          </a:p>
          <a:p>
            <a:pPr marL="342900" indent="-342900">
              <a:buClrTx/>
              <a:buSzPct val="100000"/>
              <a:buFont typeface="+mj-lt"/>
              <a:buAutoNum type="arabicPeriod"/>
            </a:pPr>
            <a:r>
              <a:rPr lang="en-US" sz="1600" b="0" dirty="0"/>
              <a:t>Create field overlays: Mag(J), Ohmic-Loss for windings and Mag(B), Core-Loss for the core</a:t>
            </a:r>
          </a:p>
          <a:p>
            <a:pPr marL="342900" indent="-342900">
              <a:buClrTx/>
              <a:buSzPct val="100000"/>
              <a:buFont typeface="+mj-lt"/>
              <a:buAutoNum type="arabicPeriod"/>
            </a:pPr>
            <a:r>
              <a:rPr lang="en-US" sz="1600" b="1" dirty="0"/>
              <a:t>By default </a:t>
            </a:r>
            <a:r>
              <a:rPr lang="en-US" sz="1600" b="0" dirty="0"/>
              <a:t>generates half of the model to reduce simulation time</a:t>
            </a:r>
          </a:p>
        </p:txBody>
      </p:sp>
      <p:sp>
        <p:nvSpPr>
          <p:cNvPr id="4" name="Rectangle 3">
            <a:extLst>
              <a:ext uri="{FF2B5EF4-FFF2-40B4-BE49-F238E27FC236}">
                <a16:creationId xmlns:a16="http://schemas.microsoft.com/office/drawing/2014/main" id="{7C85EF9A-609F-4884-94FA-6370AF650B36}"/>
              </a:ext>
            </a:extLst>
          </p:cNvPr>
          <p:cNvSpPr/>
          <p:nvPr/>
        </p:nvSpPr>
        <p:spPr>
          <a:xfrm>
            <a:off x="679938" y="5105400"/>
            <a:ext cx="7239000" cy="338554"/>
          </a:xfrm>
          <a:prstGeom prst="rect">
            <a:avLst/>
          </a:prstGeom>
        </p:spPr>
        <p:txBody>
          <a:bodyPr wrap="square">
            <a:spAutoFit/>
          </a:bodyPr>
          <a:lstStyle/>
          <a:p>
            <a:r>
              <a:rPr lang="en-US" sz="1600" i="1" kern="0" dirty="0">
                <a:solidFill>
                  <a:srgbClr val="FF0000"/>
                </a:solidFill>
              </a:rPr>
              <a:t>Note: Due to added functionality .tab files from the older versions are not supported</a:t>
            </a:r>
          </a:p>
        </p:txBody>
      </p:sp>
    </p:spTree>
    <p:extLst>
      <p:ext uri="{BB962C8B-B14F-4D97-AF65-F5344CB8AC3E}">
        <p14:creationId xmlns:p14="http://schemas.microsoft.com/office/powerpoint/2010/main" val="1186516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231953"/>
            <a:ext cx="7126287" cy="412394"/>
          </a:xfrm>
        </p:spPr>
        <p:txBody>
          <a:bodyPr/>
          <a:lstStyle/>
          <a:p>
            <a:r>
              <a:rPr lang="en-US" dirty="0"/>
              <a:t>ACT App Store</a:t>
            </a:r>
          </a:p>
        </p:txBody>
      </p:sp>
      <p:sp>
        <p:nvSpPr>
          <p:cNvPr id="2" name="Text Placeholder 1"/>
          <p:cNvSpPr>
            <a:spLocks noGrp="1"/>
          </p:cNvSpPr>
          <p:nvPr>
            <p:ph type="body" sz="quarter" idx="11"/>
          </p:nvPr>
        </p:nvSpPr>
        <p:spPr>
          <a:xfrm>
            <a:off x="533400" y="1600200"/>
            <a:ext cx="8001000" cy="3886200"/>
          </a:xfrm>
        </p:spPr>
        <p:txBody>
          <a:bodyPr>
            <a:normAutofit/>
          </a:bodyPr>
          <a:lstStyle/>
          <a:p>
            <a:pPr>
              <a:buSzPct val="100000"/>
            </a:pPr>
            <a:r>
              <a:rPr lang="fr-FR" i="1" dirty="0">
                <a:hlinkClick r:id="rId2"/>
              </a:rPr>
              <a:t>https://catalog.ansys.com/</a:t>
            </a:r>
            <a:endParaRPr lang="fr-FR" i="1" dirty="0"/>
          </a:p>
          <a:p>
            <a:pPr>
              <a:buSzPct val="100000"/>
            </a:pPr>
            <a:r>
              <a:rPr lang="en-US" dirty="0"/>
              <a:t>Great place to get started</a:t>
            </a:r>
            <a:endParaRPr lang="fr-FR" sz="2400" b="0" dirty="0"/>
          </a:p>
          <a:p>
            <a:pPr lvl="1"/>
            <a:r>
              <a:rPr lang="en-US" sz="2000" b="0" dirty="0"/>
              <a:t>A library of helpful applications available to any ANSYS customer</a:t>
            </a:r>
            <a:endParaRPr lang="fr-FR" sz="2000" b="0" dirty="0"/>
          </a:p>
          <a:p>
            <a:pPr lvl="1"/>
            <a:r>
              <a:rPr lang="fr-FR" sz="2000" b="0" dirty="0"/>
              <a:t>New </a:t>
            </a:r>
            <a:r>
              <a:rPr lang="fr-FR" sz="2000" b="0" dirty="0" err="1"/>
              <a:t>apps</a:t>
            </a:r>
            <a:r>
              <a:rPr lang="fr-FR" sz="2000" b="0" dirty="0"/>
              <a:t> </a:t>
            </a:r>
            <a:r>
              <a:rPr lang="en-US" sz="2000" b="0" dirty="0"/>
              <a:t>added regularly</a:t>
            </a:r>
            <a:endParaRPr lang="en-US" sz="1000" b="0" dirty="0"/>
          </a:p>
          <a:p>
            <a:pPr lvl="1"/>
            <a:r>
              <a:rPr lang="en-US" sz="2000" b="0" dirty="0"/>
              <a:t>Applications made available in either binary format (.</a:t>
            </a:r>
            <a:r>
              <a:rPr lang="en-US" sz="2000" b="0" dirty="0" err="1"/>
              <a:t>wbex</a:t>
            </a:r>
            <a:r>
              <a:rPr lang="en-US" sz="2000" b="0" dirty="0"/>
              <a:t> file) or binary plus scripted format (Python and XML files)</a:t>
            </a:r>
          </a:p>
          <a:p>
            <a:pPr lvl="1"/>
            <a:r>
              <a:rPr lang="en-US" sz="2000" b="0" dirty="0"/>
              <a:t>Scripted extensions are great examples</a:t>
            </a:r>
          </a:p>
          <a:p>
            <a:pPr lvl="1"/>
            <a:r>
              <a:rPr lang="en-US" sz="2000" b="0" dirty="0"/>
              <a:t>Documentation and training materials available on the ANSYS Customer Portal: </a:t>
            </a:r>
            <a:r>
              <a:rPr lang="en-US" sz="2000" b="0" dirty="0">
                <a:hlinkClick r:id="rId3"/>
              </a:rPr>
              <a:t>https://support.ansys.com/AnsysCustomerPortal/en_us/Downloads/ACT+Resources</a:t>
            </a:r>
            <a:r>
              <a:rPr lang="en-US" sz="2000" b="0" dirty="0"/>
              <a:t> </a:t>
            </a:r>
          </a:p>
        </p:txBody>
      </p:sp>
      <p:pic>
        <p:nvPicPr>
          <p:cNvPr id="5" name="Picture 4"/>
          <p:cNvPicPr>
            <a:picLocks noChangeAspect="1"/>
          </p:cNvPicPr>
          <p:nvPr/>
        </p:nvPicPr>
        <p:blipFill rotWithShape="1">
          <a:blip r:embed="rId4"/>
          <a:srcRect l="23750" t="21226" r="2916" b="64107"/>
          <a:stretch/>
        </p:blipFill>
        <p:spPr>
          <a:xfrm>
            <a:off x="2819400" y="438150"/>
            <a:ext cx="6248400" cy="781050"/>
          </a:xfrm>
          <a:prstGeom prst="rect">
            <a:avLst/>
          </a:prstGeom>
        </p:spPr>
      </p:pic>
    </p:spTree>
    <p:extLst>
      <p:ext uri="{BB962C8B-B14F-4D97-AF65-F5344CB8AC3E}">
        <p14:creationId xmlns:p14="http://schemas.microsoft.com/office/powerpoint/2010/main" val="2741834140"/>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155753"/>
            <a:ext cx="7126287" cy="412394"/>
          </a:xfrm>
        </p:spPr>
        <p:txBody>
          <a:bodyPr/>
          <a:lstStyle/>
          <a:p>
            <a:r>
              <a:rPr lang="en-US" dirty="0"/>
              <a:t>Information</a:t>
            </a:r>
          </a:p>
        </p:txBody>
      </p:sp>
      <p:sp>
        <p:nvSpPr>
          <p:cNvPr id="2" name="Text Placeholder 1"/>
          <p:cNvSpPr>
            <a:spLocks noGrp="1"/>
          </p:cNvSpPr>
          <p:nvPr>
            <p:ph type="body" sz="quarter" idx="11"/>
          </p:nvPr>
        </p:nvSpPr>
        <p:spPr>
          <a:xfrm>
            <a:off x="609600" y="1447800"/>
            <a:ext cx="8001000" cy="4648200"/>
          </a:xfrm>
        </p:spPr>
        <p:txBody>
          <a:bodyPr/>
          <a:lstStyle/>
          <a:p>
            <a:pPr>
              <a:buSzPct val="100000"/>
            </a:pPr>
            <a:r>
              <a:rPr lang="en-US" dirty="0"/>
              <a:t>Please pay attention to paragraph 9 of the CLICKWRAP SOFTWARE LICENSE AGREEMENT FOR ACS EXTENSIONS regarding TECHNICAL ENHANCEMENTS AND CUSTOMER SUPPORT (TECS): “TECS is not included with the Program(s)”</a:t>
            </a:r>
          </a:p>
          <a:p>
            <a:pPr marL="0" indent="0">
              <a:buNone/>
            </a:pPr>
            <a:endParaRPr lang="en-US" b="0" dirty="0"/>
          </a:p>
          <a:p>
            <a:pPr marL="0" indent="0">
              <a:buNone/>
            </a:pPr>
            <a:endParaRPr lang="en-US" b="0" dirty="0"/>
          </a:p>
          <a:p>
            <a:pPr>
              <a:buSzPct val="100000"/>
            </a:pPr>
            <a:r>
              <a:rPr lang="en-US" dirty="0"/>
              <a:t>Report any issue or provide feedback related to this app please contact:</a:t>
            </a:r>
          </a:p>
          <a:p>
            <a:pPr marL="0" indent="0" algn="ctr">
              <a:buNone/>
            </a:pPr>
            <a:r>
              <a:rPr lang="fr-FR" i="1" dirty="0"/>
              <a:t>maksim.beliaev@ansys.com</a:t>
            </a:r>
          </a:p>
          <a:p>
            <a:pPr marL="0" indent="0" algn="ctr">
              <a:buNone/>
            </a:pPr>
            <a:r>
              <a:rPr lang="fr-FR" i="1" dirty="0"/>
              <a:t>mark.christini@ansys.com</a:t>
            </a:r>
          </a:p>
        </p:txBody>
      </p:sp>
      <p:pic>
        <p:nvPicPr>
          <p:cNvPr id="5" name="Picture 4"/>
          <p:cNvPicPr>
            <a:picLocks noChangeAspect="1"/>
          </p:cNvPicPr>
          <p:nvPr/>
        </p:nvPicPr>
        <p:blipFill rotWithShape="1">
          <a:blip r:embed="rId2"/>
          <a:srcRect l="23750" t="21226" r="2916" b="64107"/>
          <a:stretch/>
        </p:blipFill>
        <p:spPr>
          <a:xfrm>
            <a:off x="2743200" y="361950"/>
            <a:ext cx="6248400" cy="781050"/>
          </a:xfrm>
          <a:prstGeom prst="rect">
            <a:avLst/>
          </a:prstGeom>
        </p:spPr>
      </p:pic>
    </p:spTree>
    <p:extLst>
      <p:ext uri="{BB962C8B-B14F-4D97-AF65-F5344CB8AC3E}">
        <p14:creationId xmlns:p14="http://schemas.microsoft.com/office/powerpoint/2010/main" val="3670039818"/>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7126287" cy="412394"/>
          </a:xfrm>
        </p:spPr>
        <p:txBody>
          <a:bodyPr/>
          <a:lstStyle/>
          <a:p>
            <a:r>
              <a:rPr lang="en-US" dirty="0"/>
              <a:t>Install the Extension</a:t>
            </a:r>
            <a:br>
              <a:rPr lang="en-US" dirty="0">
                <a:solidFill>
                  <a:srgbClr val="FF0000"/>
                </a:solidFill>
              </a:rPr>
            </a:br>
            <a:endParaRPr lang="en-US" sz="2000" dirty="0">
              <a:solidFill>
                <a:srgbClr val="FF0000"/>
              </a:solidFill>
            </a:endParaRPr>
          </a:p>
        </p:txBody>
      </p:sp>
      <p:sp>
        <p:nvSpPr>
          <p:cNvPr id="4" name="Text Placeholder 3"/>
          <p:cNvSpPr>
            <a:spLocks noGrp="1"/>
          </p:cNvSpPr>
          <p:nvPr>
            <p:ph type="body" sz="quarter" idx="11"/>
          </p:nvPr>
        </p:nvSpPr>
        <p:spPr>
          <a:xfrm>
            <a:off x="312174" y="990600"/>
            <a:ext cx="3497826" cy="5486400"/>
          </a:xfrm>
        </p:spPr>
        <p:txBody>
          <a:bodyPr/>
          <a:lstStyle/>
          <a:p>
            <a:r>
              <a:rPr lang="en-US" dirty="0"/>
              <a:t>To install extension:</a:t>
            </a:r>
          </a:p>
          <a:p>
            <a:pPr marL="0" indent="0">
              <a:buNone/>
            </a:pPr>
            <a:r>
              <a:rPr lang="en-US" dirty="0"/>
              <a:t>Open Electronics Desktop and activate the ACT through</a:t>
            </a:r>
          </a:p>
          <a:p>
            <a:pPr marL="0" indent="0">
              <a:buNone/>
            </a:pPr>
            <a:r>
              <a:rPr lang="en-US" dirty="0"/>
              <a:t>View -&gt; ACT Extensions </a:t>
            </a:r>
            <a:r>
              <a:rPr lang="en-US" dirty="0">
                <a:solidFill>
                  <a:schemeClr val="bg2"/>
                </a:solidFill>
              </a:rPr>
              <a:t>View → ACT Extensions</a:t>
            </a:r>
            <a:r>
              <a:rPr lang="en-US" dirty="0"/>
              <a:t> </a:t>
            </a:r>
          </a:p>
          <a:p>
            <a:pPr marL="0" indent="0">
              <a:buNone/>
            </a:pPr>
            <a:r>
              <a:rPr lang="en-US" dirty="0"/>
              <a:t>Then you be able to access the ACT Start Page as shown in the right figure.</a:t>
            </a:r>
          </a:p>
          <a:p>
            <a:endParaRPr lang="en-US" dirty="0"/>
          </a:p>
        </p:txBody>
      </p:sp>
      <p:pic>
        <p:nvPicPr>
          <p:cNvPr id="5" name="Picture 4">
            <a:extLst>
              <a:ext uri="{FF2B5EF4-FFF2-40B4-BE49-F238E27FC236}">
                <a16:creationId xmlns:a16="http://schemas.microsoft.com/office/drawing/2014/main" id="{42FE1343-DEEB-4BB0-B054-48E4575C8BB7}"/>
              </a:ext>
            </a:extLst>
          </p:cNvPr>
          <p:cNvPicPr>
            <a:picLocks noChangeAspect="1"/>
          </p:cNvPicPr>
          <p:nvPr/>
        </p:nvPicPr>
        <p:blipFill>
          <a:blip r:embed="rId2"/>
          <a:stretch>
            <a:fillRect/>
          </a:stretch>
        </p:blipFill>
        <p:spPr>
          <a:xfrm>
            <a:off x="3838446" y="990600"/>
            <a:ext cx="5190561" cy="3197104"/>
          </a:xfrm>
          <a:prstGeom prst="rect">
            <a:avLst/>
          </a:prstGeom>
          <a:ln>
            <a:solidFill>
              <a:schemeClr val="tx1"/>
            </a:solidFill>
          </a:ln>
        </p:spPr>
      </p:pic>
      <p:sp>
        <p:nvSpPr>
          <p:cNvPr id="6" name="TextBox 5">
            <a:extLst>
              <a:ext uri="{FF2B5EF4-FFF2-40B4-BE49-F238E27FC236}">
                <a16:creationId xmlns:a16="http://schemas.microsoft.com/office/drawing/2014/main" id="{2E346331-7CA0-4AEA-B0F2-A38A225716CE}"/>
              </a:ext>
            </a:extLst>
          </p:cNvPr>
          <p:cNvSpPr txBox="1"/>
          <p:nvPr/>
        </p:nvSpPr>
        <p:spPr>
          <a:xfrm>
            <a:off x="381000" y="4419600"/>
            <a:ext cx="4572000" cy="1323439"/>
          </a:xfrm>
          <a:prstGeom prst="rect">
            <a:avLst/>
          </a:prstGeom>
          <a:noFill/>
        </p:spPr>
        <p:txBody>
          <a:bodyPr wrap="square">
            <a:spAutoFit/>
          </a:bodyPr>
          <a:lstStyle/>
          <a:p>
            <a:r>
              <a:rPr lang="en-US" sz="2000" dirty="0"/>
              <a:t>Click on Manage Extensions, click on the “+” sign to install extensions, select the </a:t>
            </a:r>
            <a:r>
              <a:rPr lang="en-US" sz="2000" i="1" dirty="0" err="1">
                <a:solidFill>
                  <a:schemeClr val="accent3"/>
                </a:solidFill>
              </a:rPr>
              <a:t>wbex</a:t>
            </a:r>
            <a:r>
              <a:rPr lang="en-US" sz="2000" dirty="0"/>
              <a:t> file downloaded from the ANSYS ACT Application Store.</a:t>
            </a:r>
          </a:p>
        </p:txBody>
      </p:sp>
    </p:spTree>
    <p:extLst>
      <p:ext uri="{BB962C8B-B14F-4D97-AF65-F5344CB8AC3E}">
        <p14:creationId xmlns:p14="http://schemas.microsoft.com/office/powerpoint/2010/main" val="4063389407"/>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1180"/>
            <a:ext cx="7126287" cy="412394"/>
          </a:xfrm>
        </p:spPr>
        <p:txBody>
          <a:bodyPr/>
          <a:lstStyle/>
          <a:p>
            <a:r>
              <a:rPr lang="en-US" dirty="0"/>
              <a:t>Install the Extension</a:t>
            </a:r>
            <a:endParaRPr lang="en-US" sz="2000" dirty="0">
              <a:solidFill>
                <a:srgbClr val="FF0000"/>
              </a:solidFill>
            </a:endParaRPr>
          </a:p>
        </p:txBody>
      </p:sp>
      <p:sp>
        <p:nvSpPr>
          <p:cNvPr id="4" name="Text Placeholder 3"/>
          <p:cNvSpPr>
            <a:spLocks noGrp="1"/>
          </p:cNvSpPr>
          <p:nvPr>
            <p:ph type="body" sz="quarter" idx="11"/>
          </p:nvPr>
        </p:nvSpPr>
        <p:spPr>
          <a:xfrm>
            <a:off x="312174" y="990600"/>
            <a:ext cx="4183626" cy="5029200"/>
          </a:xfrm>
        </p:spPr>
        <p:txBody>
          <a:bodyPr/>
          <a:lstStyle/>
          <a:p>
            <a:r>
              <a:rPr lang="en-US" dirty="0"/>
              <a:t>After installing the extension, you will see the extension.</a:t>
            </a:r>
          </a:p>
          <a:p>
            <a:r>
              <a:rPr lang="en-US" dirty="0"/>
              <a:t>Import extension appears in the Extension Manager with a white background, which means it has been installed but not yet loaded. To load the extension, you can just simply click on it. If the extension is loaded successfully, the icon’s background should be green.</a:t>
            </a:r>
          </a:p>
          <a:p>
            <a:r>
              <a:rPr lang="en-US" dirty="0"/>
              <a:t>Now you can run ACT from Launch Wizard panel</a:t>
            </a:r>
          </a:p>
        </p:txBody>
      </p:sp>
      <p:pic>
        <p:nvPicPr>
          <p:cNvPr id="5" name="Picture 4">
            <a:extLst>
              <a:ext uri="{FF2B5EF4-FFF2-40B4-BE49-F238E27FC236}">
                <a16:creationId xmlns:a16="http://schemas.microsoft.com/office/drawing/2014/main" id="{C7DE42D1-35DD-4999-A43F-E2717434EA3C}"/>
              </a:ext>
            </a:extLst>
          </p:cNvPr>
          <p:cNvPicPr>
            <a:picLocks noChangeAspect="1"/>
          </p:cNvPicPr>
          <p:nvPr/>
        </p:nvPicPr>
        <p:blipFill>
          <a:blip r:embed="rId2"/>
          <a:stretch>
            <a:fillRect/>
          </a:stretch>
        </p:blipFill>
        <p:spPr>
          <a:xfrm>
            <a:off x="4953000" y="639951"/>
            <a:ext cx="3492500" cy="4645197"/>
          </a:xfrm>
          <a:prstGeom prst="rect">
            <a:avLst/>
          </a:prstGeom>
        </p:spPr>
      </p:pic>
      <p:sp>
        <p:nvSpPr>
          <p:cNvPr id="6" name="Rectangle 5">
            <a:extLst>
              <a:ext uri="{FF2B5EF4-FFF2-40B4-BE49-F238E27FC236}">
                <a16:creationId xmlns:a16="http://schemas.microsoft.com/office/drawing/2014/main" id="{C23490B1-7C32-492D-B3C8-6C52106D0B5C}"/>
              </a:ext>
            </a:extLst>
          </p:cNvPr>
          <p:cNvSpPr/>
          <p:nvPr/>
        </p:nvSpPr>
        <p:spPr bwMode="auto">
          <a:xfrm>
            <a:off x="5410200" y="1905000"/>
            <a:ext cx="1295400" cy="838200"/>
          </a:xfrm>
          <a:prstGeom prst="rect">
            <a:avLst/>
          </a:prstGeom>
          <a:noFill/>
          <a:ln w="28575" cap="sq" algn="ctr">
            <a:solidFill>
              <a:srgbClr val="FF0000"/>
            </a:solidFill>
            <a:miter lim="800000"/>
            <a:headEnd/>
            <a:tailEnd/>
          </a:ln>
          <a:effectLst/>
        </p:spPr>
        <p:txBody>
          <a:bodyPr wrap="none" rtlCol="0" anchor="ctr"/>
          <a:lstStyle/>
          <a:p>
            <a:pPr algn="ctr"/>
            <a:endParaRPr lang="en-GB" b="1" dirty="0">
              <a:solidFill>
                <a:schemeClr val="bg1"/>
              </a:solidFill>
              <a:latin typeface="Arial Narrow" pitchFamily="34" charset="0"/>
            </a:endParaRPr>
          </a:p>
        </p:txBody>
      </p:sp>
    </p:spTree>
    <p:extLst>
      <p:ext uri="{BB962C8B-B14F-4D97-AF65-F5344CB8AC3E}">
        <p14:creationId xmlns:p14="http://schemas.microsoft.com/office/powerpoint/2010/main" val="3080666544"/>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panel 1 of 3: Core Definition</a:t>
            </a:r>
          </a:p>
        </p:txBody>
      </p:sp>
      <p:sp>
        <p:nvSpPr>
          <p:cNvPr id="6" name="Content Placeholder 5"/>
          <p:cNvSpPr>
            <a:spLocks noGrp="1"/>
          </p:cNvSpPr>
          <p:nvPr>
            <p:ph idx="1"/>
          </p:nvPr>
        </p:nvSpPr>
        <p:spPr>
          <a:xfrm>
            <a:off x="533400" y="1066800"/>
            <a:ext cx="8077200" cy="3124200"/>
          </a:xfrm>
        </p:spPr>
        <p:txBody>
          <a:bodyPr/>
          <a:lstStyle/>
          <a:p>
            <a:pPr marL="342900" indent="-342900">
              <a:buFont typeface="Arial" panose="020B0604020202020204" pitchFamily="34" charset="0"/>
              <a:buChar char="•"/>
            </a:pPr>
            <a:r>
              <a:rPr lang="en-US" sz="1800" dirty="0"/>
              <a:t>Two options to set-up a transformer model:</a:t>
            </a:r>
          </a:p>
          <a:p>
            <a:pPr marL="877888" lvl="3" indent="-457200">
              <a:buFont typeface="+mj-lt"/>
              <a:buAutoNum type="arabicPeriod"/>
            </a:pPr>
            <a:r>
              <a:rPr lang="en-US" dirty="0"/>
              <a:t>Read input data from a previously recorded .tab text file </a:t>
            </a:r>
          </a:p>
          <a:p>
            <a:pPr marL="877888" lvl="3" indent="-457200">
              <a:buFont typeface="+mj-lt"/>
              <a:buAutoNum type="arabicPeriod"/>
            </a:pPr>
            <a:r>
              <a:rPr lang="en-US" dirty="0"/>
              <a:t>Create a totally new design </a:t>
            </a:r>
          </a:p>
          <a:p>
            <a:pPr marL="342900" indent="-342900">
              <a:buFont typeface="Arial" panose="020B0604020202020204" pitchFamily="34" charset="0"/>
              <a:buChar char="•"/>
            </a:pPr>
            <a:r>
              <a:rPr lang="en-US" sz="1800" dirty="0"/>
              <a:t>Select Supplier, Core Type, Core Model </a:t>
            </a:r>
          </a:p>
          <a:p>
            <a:pPr marL="342900" indent="-342900">
              <a:buFont typeface="Arial" panose="020B0604020202020204" pitchFamily="34" charset="0"/>
              <a:buChar char="•"/>
            </a:pPr>
            <a:r>
              <a:rPr lang="en-US" sz="1800" dirty="0"/>
              <a:t>15 available core shapes from Philips/</a:t>
            </a:r>
            <a:r>
              <a:rPr lang="en-US" sz="1800" dirty="0" err="1"/>
              <a:t>Ferroxcube</a:t>
            </a:r>
            <a:endParaRPr lang="en-US" sz="1800" dirty="0"/>
          </a:p>
          <a:p>
            <a:pPr marL="342900" indent="-342900">
              <a:buFont typeface="Arial" panose="020B0604020202020204" pitchFamily="34" charset="0"/>
              <a:buChar char="•"/>
            </a:pPr>
            <a:r>
              <a:rPr lang="en-US" sz="1800" dirty="0"/>
              <a:t>Choose default dimensions or manually modify</a:t>
            </a:r>
          </a:p>
          <a:p>
            <a:endParaRPr lang="en-US" dirty="0"/>
          </a:p>
        </p:txBody>
      </p:sp>
      <p:grpSp>
        <p:nvGrpSpPr>
          <p:cNvPr id="5" name="Group 4"/>
          <p:cNvGrpSpPr/>
          <p:nvPr/>
        </p:nvGrpSpPr>
        <p:grpSpPr>
          <a:xfrm>
            <a:off x="5334000" y="3429000"/>
            <a:ext cx="2819400" cy="2286000"/>
            <a:chOff x="4010025" y="517099"/>
            <a:chExt cx="4686300" cy="3155214"/>
          </a:xfrm>
        </p:grpSpPr>
        <p:pic>
          <p:nvPicPr>
            <p:cNvPr id="1027" name="Picture 3"/>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5473" t="10309" r="62607" b="40795"/>
            <a:stretch/>
          </p:blipFill>
          <p:spPr bwMode="auto">
            <a:xfrm>
              <a:off x="4010025" y="610722"/>
              <a:ext cx="1371600" cy="1488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4800" t="1841" r="65472" b="49079"/>
            <a:stretch/>
          </p:blipFill>
          <p:spPr bwMode="auto">
            <a:xfrm>
              <a:off x="5410200" y="610722"/>
              <a:ext cx="1708071" cy="1371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16190" t="14654" r="64153" b="41163"/>
            <a:stretch/>
          </p:blipFill>
          <p:spPr bwMode="auto">
            <a:xfrm>
              <a:off x="4022959" y="2089339"/>
              <a:ext cx="1368191" cy="14925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4539" t="7880" r="69657" b="37187"/>
            <a:stretch/>
          </p:blipFill>
          <p:spPr bwMode="auto">
            <a:xfrm>
              <a:off x="5457825" y="2018920"/>
              <a:ext cx="1600200" cy="16533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6112" t="6995" r="75875" b="48823"/>
            <a:stretch/>
          </p:blipFill>
          <p:spPr bwMode="auto">
            <a:xfrm>
              <a:off x="7162800" y="2000250"/>
              <a:ext cx="1336596" cy="1591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rotWithShape="1">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l="6254" t="8174" r="64153" b="29823"/>
            <a:stretch/>
          </p:blipFill>
          <p:spPr bwMode="auto">
            <a:xfrm>
              <a:off x="7191375" y="517099"/>
              <a:ext cx="1504950" cy="15303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2" name="Picture 11">
            <a:extLst>
              <a:ext uri="{FF2B5EF4-FFF2-40B4-BE49-F238E27FC236}">
                <a16:creationId xmlns:a16="http://schemas.microsoft.com/office/drawing/2014/main" id="{E7AC1A81-7ED8-4B62-98E8-3A4354E82FF6}"/>
              </a:ext>
            </a:extLst>
          </p:cNvPr>
          <p:cNvPicPr/>
          <p:nvPr/>
        </p:nvPicPr>
        <p:blipFill rotWithShape="1">
          <a:blip r:embed="rId8"/>
          <a:srcRect l="1199"/>
          <a:stretch/>
        </p:blipFill>
        <p:spPr bwMode="auto">
          <a:xfrm>
            <a:off x="1182647" y="3362564"/>
            <a:ext cx="2409825" cy="2411095"/>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791150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Ansys - Slide Master">
  <a:themeElements>
    <a:clrScheme name="Ansys Color Theme - 2020">
      <a:dk1>
        <a:srgbClr val="000000"/>
      </a:dk1>
      <a:lt1>
        <a:srgbClr val="FFFFFF"/>
      </a:lt1>
      <a:dk2>
        <a:srgbClr val="898A8D"/>
      </a:dk2>
      <a:lt2>
        <a:srgbClr val="FFFFFF"/>
      </a:lt2>
      <a:accent1>
        <a:srgbClr val="FFB71B"/>
      </a:accent1>
      <a:accent2>
        <a:srgbClr val="D9D8D6"/>
      </a:accent2>
      <a:accent3>
        <a:srgbClr val="898A8D"/>
      </a:accent3>
      <a:accent4>
        <a:srgbClr val="444446"/>
      </a:accent4>
      <a:accent5>
        <a:srgbClr val="D29100"/>
      </a:accent5>
      <a:accent6>
        <a:srgbClr val="F9DD42"/>
      </a:accent6>
      <a:hlink>
        <a:srgbClr val="FFB71B"/>
      </a:hlink>
      <a:folHlink>
        <a:srgbClr val="898A8D"/>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1736</Words>
  <Application>Microsoft Office PowerPoint</Application>
  <PresentationFormat>On-screen Show (4:3)</PresentationFormat>
  <Paragraphs>130</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Arial Narrow</vt:lpstr>
      <vt:lpstr>Calibri</vt:lpstr>
      <vt:lpstr>Courier New</vt:lpstr>
      <vt:lpstr>Tahoma</vt:lpstr>
      <vt:lpstr>Times New Roman</vt:lpstr>
      <vt:lpstr>Wingdings</vt:lpstr>
      <vt:lpstr>Ansys - Slide Master</vt:lpstr>
      <vt:lpstr>PowerPoint Presentation</vt:lpstr>
      <vt:lpstr>PowerPoint Presentation</vt:lpstr>
      <vt:lpstr>Electronic Transformer Overview</vt:lpstr>
      <vt:lpstr>Electronic Transformer: What’s new?</vt:lpstr>
      <vt:lpstr>ACT App Store</vt:lpstr>
      <vt:lpstr>Information</vt:lpstr>
      <vt:lpstr>Install the Extension </vt:lpstr>
      <vt:lpstr>Install the Extension</vt:lpstr>
      <vt:lpstr>Input panel 1 of 3: Core Definition</vt:lpstr>
      <vt:lpstr>Recorded input file – used to recreate model in future</vt:lpstr>
      <vt:lpstr>Input panel 2 of 3: Winding Definition</vt:lpstr>
      <vt:lpstr>PowerPoint Presentation</vt:lpstr>
      <vt:lpstr>PowerPoint Presentation</vt:lpstr>
      <vt:lpstr>Input panel 3 of 3: Analysis Setup [Part 1]</vt:lpstr>
      <vt:lpstr>Input panel 3 of 3: Analysis Setup [Part 2]</vt:lpstr>
      <vt:lpstr>Adding a New Core Material</vt:lpstr>
      <vt:lpstr>Maxwell Results – Leakage Inductance</vt:lpstr>
      <vt:lpstr>Maxwell Results - Plots</vt:lpstr>
      <vt:lpstr>Maxwell Results – Matrix and Netlist</vt:lpstr>
      <vt:lpstr>Help</vt:lpstr>
      <vt:lpstr>Thank you</vt:lpstr>
    </vt:vector>
  </TitlesOfParts>
  <Company>ANSYS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Beliaev</cp:lastModifiedBy>
  <cp:revision>509</cp:revision>
  <cp:lastPrinted>2016-04-01T01:46:22Z</cp:lastPrinted>
  <dcterms:created xsi:type="dcterms:W3CDTF">2015-03-17T17:44:12Z</dcterms:created>
  <dcterms:modified xsi:type="dcterms:W3CDTF">2021-01-15T17:35:14Z</dcterms:modified>
</cp:coreProperties>
</file>