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113-2AE7-43E6-8048-7F1A06E1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FEBA-EEAB-4613-B56E-621AC9A6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CB46-E297-4994-BE0E-4441ED27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D219-E670-4395-9002-2B67FB79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66FE-2851-4E9A-999F-B52D54C2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156E-A2F6-4F76-93C4-3EC6EFE8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69C18-FEF3-4F7B-B0C0-676ACBA1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474B-4BB0-44C5-8FC2-6B583F2A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30C0-D4C4-4796-9979-B3D0E0D5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F548-876E-4F34-8323-77AB1CA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80844-48F8-4939-9A35-72711E30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CDC4-F43E-456E-A315-5A20E077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90E7-3392-43CB-B292-435FB42B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37FA-9F19-461E-92ED-971E766F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BE05-EFB0-4D65-AF27-0F507DD7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7774-BDEC-4AD0-8D01-B87E9DE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EAF-5A34-4530-95EB-6EB1BF61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7A08-5DE1-4487-BC4E-3D53E167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A596-ABC3-4BB2-BA72-E1323599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6648-BBB8-47B3-8859-74C3E141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C06-D008-4A8B-98B4-E789EC3C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3699-51A4-4B62-8C1F-9B583C8F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AD70-FC40-4735-A96C-EA3D5AAE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AF04-1011-4098-9316-964B13B3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38A9-1343-452F-ABED-8A9B704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3F9-3694-4A4A-8E3D-A9431DA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D86C-2575-4610-AE9B-7665AAD7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4A3A-0E3C-4078-9973-800DFF1F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F64E5-0A2A-4C71-A3CF-3C38CDE0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8168-ECD8-4E82-99C4-717E4F8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504FE-5737-44CF-BB97-01FD6F5D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256A-BE62-464D-A7C4-63DE7B4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981A-1C99-497F-B5F6-9B706DF8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44A33-B025-4BEC-905C-F72B3F57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59C3-4DE3-497B-A87C-E4F9C4ED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B13F5-5EBF-4146-BB8E-05F74BDB5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488C-8938-4C07-BEF5-894FA5E0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F0300-6ECE-4A73-97F6-9D76B888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5C790-21A6-4AE7-B15B-28E8F857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6FCA-130F-49E0-9CBA-26284916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128B4-5847-43A8-A372-43D7C22C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BAE3-28DB-489B-9C2F-468C1B07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F388-9551-4CDA-9C04-ABB11868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A3E11-57E8-440E-B155-8ACBECE9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02393-E7A0-4ADD-ADA0-AC6FE2EF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464D-B6CA-4432-8E6F-4CAE1B61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E5EB-6F77-4BE1-B716-011F7CFD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9BAB-FD2B-48D0-ADBC-7D570AD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631B-0B8F-49E3-B74B-C62458A2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F4E83-99FF-4FBD-8DD6-B5B5E75A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F927-4C13-4820-A2B6-18B46132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CD98-D22C-48EE-8A50-69CB5438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3DBB-976D-4469-9D8D-D0D239B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F69EA-B9B3-424E-B2CB-FA16CDE44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9537-BC99-4D7E-A8B5-EBA25C9E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3D45B-0499-483E-A10F-11E0FBA0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DEF7-D115-46EC-B211-2DFCD0D8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6788-F911-4CE1-87CD-DE6E6953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B687-B887-4B85-ABF2-992545E0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6A46-765D-4BAD-A0EC-72C4C94D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20CF-9E9B-43E8-A04F-3BBA4543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D9E6-30BA-4D4D-9208-15C32F46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F8FD-F5E7-4E37-884A-569F585CA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25926E-7279-4C9C-BDF5-FFFA64FAEF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3354" y="1664385"/>
            <a:ext cx="2828925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AC509-AC65-4437-B79F-AB1CA7EF99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2227" y="2337252"/>
            <a:ext cx="2828925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3D833-8E9C-41CD-97D3-0E097CE97D0C}"/>
              </a:ext>
            </a:extLst>
          </p:cNvPr>
          <p:cNvCxnSpPr>
            <a:cxnSpLocks/>
          </p:cNvCxnSpPr>
          <p:nvPr/>
        </p:nvCxnSpPr>
        <p:spPr>
          <a:xfrm flipV="1">
            <a:off x="3987611" y="3539674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08096" y="3423812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01C2D37-30EF-4F27-8F2D-F8DFE0DBBA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7942" y="3541902"/>
            <a:ext cx="2790825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35340B-3063-4BA4-BFEE-1FEA3CAC2F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8096" y="4018152"/>
            <a:ext cx="2790825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Nonsocial to 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28A961-D085-4EA5-8D0F-D0252E46F66C}"/>
              </a:ext>
            </a:extLst>
          </p:cNvPr>
          <p:cNvCxnSpPr>
            <a:cxnSpLocks/>
          </p:cNvCxnSpPr>
          <p:nvPr/>
        </p:nvCxnSpPr>
        <p:spPr>
          <a:xfrm flipV="1">
            <a:off x="10032231" y="3539674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47BA2F-39F0-445D-AF63-2C33C83FA6A3}"/>
              </a:ext>
            </a:extLst>
          </p:cNvPr>
          <p:cNvCxnSpPr>
            <a:cxnSpLocks/>
          </p:cNvCxnSpPr>
          <p:nvPr/>
        </p:nvCxnSpPr>
        <p:spPr>
          <a:xfrm flipV="1">
            <a:off x="6852716" y="3423812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1D4B3C-D826-41A3-8D72-EA3FB0EC14AF}"/>
              </a:ext>
            </a:extLst>
          </p:cNvPr>
          <p:cNvSpPr txBox="1"/>
          <p:nvPr/>
        </p:nvSpPr>
        <p:spPr>
          <a:xfrm>
            <a:off x="754061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630E71-5D99-41C3-A85A-CB77B5ACB1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2561" y="3560952"/>
            <a:ext cx="2809875" cy="933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4D5F73-6BB4-45F6-82F1-CD26FDA712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46816" y="4041222"/>
            <a:ext cx="2809875" cy="933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AE7CA6-B49C-41D9-913A-187BD10785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37024" y="1664385"/>
            <a:ext cx="2809875" cy="971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1EDB2B-E4A1-4C4C-A197-B0C495811A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85897" y="2342014"/>
            <a:ext cx="2809875" cy="971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C6EBFC-8F1E-4F0C-9DCF-F9DB440CF90F}"/>
              </a:ext>
            </a:extLst>
          </p:cNvPr>
          <p:cNvSpPr/>
          <p:nvPr/>
        </p:nvSpPr>
        <p:spPr>
          <a:xfrm>
            <a:off x="635531" y="3452296"/>
            <a:ext cx="3456265" cy="162759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08C359-7B49-4FCD-9198-8C592AB83E5A}"/>
              </a:ext>
            </a:extLst>
          </p:cNvPr>
          <p:cNvSpPr/>
          <p:nvPr/>
        </p:nvSpPr>
        <p:spPr>
          <a:xfrm>
            <a:off x="6658827" y="3452296"/>
            <a:ext cx="3456265" cy="162759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040361-D5A1-48CE-8110-8E785941958C}"/>
              </a:ext>
            </a:extLst>
          </p:cNvPr>
          <p:cNvSpPr/>
          <p:nvPr/>
        </p:nvSpPr>
        <p:spPr>
          <a:xfrm>
            <a:off x="1742878" y="1557374"/>
            <a:ext cx="3712085" cy="18409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C92EF6-E163-4FD9-976D-EDC6A80AE0EB}"/>
              </a:ext>
            </a:extLst>
          </p:cNvPr>
          <p:cNvSpPr/>
          <p:nvPr/>
        </p:nvSpPr>
        <p:spPr>
          <a:xfrm>
            <a:off x="7862603" y="1557374"/>
            <a:ext cx="3712085" cy="18409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17811-3447-48E6-9DCF-C4354AD231DB}"/>
              </a:ext>
            </a:extLst>
          </p:cNvPr>
          <p:cNvSpPr txBox="1"/>
          <p:nvPr/>
        </p:nvSpPr>
        <p:spPr>
          <a:xfrm>
            <a:off x="4571999" y="5670958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BED2D-1004-465C-8F1F-B0EF67435654}"/>
              </a:ext>
            </a:extLst>
          </p:cNvPr>
          <p:cNvSpPr/>
          <p:nvPr/>
        </p:nvSpPr>
        <p:spPr>
          <a:xfrm>
            <a:off x="4530054" y="5616429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25ECA3-FAE3-4BED-A58E-182C4B9FE02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041790" y="4970652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A5845-AEC0-41B9-AE3E-748859941274}"/>
              </a:ext>
            </a:extLst>
          </p:cNvPr>
          <p:cNvCxnSpPr>
            <a:cxnSpLocks/>
          </p:cNvCxnSpPr>
          <p:nvPr/>
        </p:nvCxnSpPr>
        <p:spPr>
          <a:xfrm>
            <a:off x="1452823" y="975547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D13E3F-2D07-406D-8875-C63039C1B07D}"/>
              </a:ext>
            </a:extLst>
          </p:cNvPr>
          <p:cNvSpPr txBox="1"/>
          <p:nvPr/>
        </p:nvSpPr>
        <p:spPr>
          <a:xfrm>
            <a:off x="1057689" y="530113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C9DC21-791A-4C99-9950-B329064AE144}"/>
              </a:ext>
            </a:extLst>
          </p:cNvPr>
          <p:cNvSpPr/>
          <p:nvPr/>
        </p:nvSpPr>
        <p:spPr>
          <a:xfrm>
            <a:off x="1359737" y="88246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CA6271-E103-425A-A483-BAFD3DD44DE8}"/>
              </a:ext>
            </a:extLst>
          </p:cNvPr>
          <p:cNvSpPr txBox="1"/>
          <p:nvPr/>
        </p:nvSpPr>
        <p:spPr>
          <a:xfrm>
            <a:off x="10581183" y="5686929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CE9546-19C9-4160-AB87-70DDC549564D}"/>
              </a:ext>
            </a:extLst>
          </p:cNvPr>
          <p:cNvSpPr/>
          <p:nvPr/>
        </p:nvSpPr>
        <p:spPr>
          <a:xfrm>
            <a:off x="10539238" y="5632400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13FA0-1B01-41A0-A444-44A437A7B01C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0050974" y="4986623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E0248C-0E47-4F65-B805-C2D4F7CEC3AC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9932436" y="752253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5ED89C-C085-4916-B73A-1C560C24FBBC}"/>
              </a:ext>
            </a:extLst>
          </p:cNvPr>
          <p:cNvSpPr txBox="1"/>
          <p:nvPr/>
        </p:nvSpPr>
        <p:spPr>
          <a:xfrm>
            <a:off x="10581183" y="331726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97AA7D-B47B-4A00-A97B-138E6F33559B}"/>
              </a:ext>
            </a:extLst>
          </p:cNvPr>
          <p:cNvSpPr/>
          <p:nvPr/>
        </p:nvSpPr>
        <p:spPr>
          <a:xfrm>
            <a:off x="10514271" y="659167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3D833-8E9C-41CD-97D3-0E097CE97D0C}"/>
              </a:ext>
            </a:extLst>
          </p:cNvPr>
          <p:cNvCxnSpPr>
            <a:cxnSpLocks/>
          </p:cNvCxnSpPr>
          <p:nvPr/>
        </p:nvCxnSpPr>
        <p:spPr>
          <a:xfrm flipV="1">
            <a:off x="411613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to Nonsocial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585EB-FE84-4E42-984D-12F26C1BEB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9015" y="3440359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77D6FF-3703-4C4D-AA74-EF94F3BD0D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42" y="4072156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A2DCA2-1542-4D29-AA7D-0295B46700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8460" y="164262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5800D5-1400-47E3-BF4F-155FBEE79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8555" y="2225398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4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0C0CB3-E7AD-46D8-89AD-9482B618B3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56829" y="1644003"/>
            <a:ext cx="27908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EF5A4E-080C-4239-A189-9BDE30C7C6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87487" y="2234922"/>
            <a:ext cx="27908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D741B5-7472-4BF0-A194-4FA52F79D8D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84971" y="3440359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192672-ACE8-474B-825D-73F7C8227E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23777" y="4072156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30937-A1B6-441D-93DB-C81DD33C5C43}"/>
              </a:ext>
            </a:extLst>
          </p:cNvPr>
          <p:cNvSpPr/>
          <p:nvPr/>
        </p:nvSpPr>
        <p:spPr>
          <a:xfrm>
            <a:off x="6480539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FDE3DD-6BA0-4C22-BD6B-FD448440244A}"/>
              </a:ext>
            </a:extLst>
          </p:cNvPr>
          <p:cNvSpPr/>
          <p:nvPr/>
        </p:nvSpPr>
        <p:spPr>
          <a:xfrm>
            <a:off x="7725234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56863-B9E2-4BB9-B802-FBA4BA74DAC3}"/>
              </a:ext>
            </a:extLst>
          </p:cNvPr>
          <p:cNvSpPr/>
          <p:nvPr/>
        </p:nvSpPr>
        <p:spPr>
          <a:xfrm>
            <a:off x="524356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7A1697-81AC-4668-8347-0D7D9403D624}"/>
              </a:ext>
            </a:extLst>
          </p:cNvPr>
          <p:cNvSpPr/>
          <p:nvPr/>
        </p:nvSpPr>
        <p:spPr>
          <a:xfrm>
            <a:off x="1769051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E3CB-4956-445D-8825-A4A38712D544}"/>
              </a:ext>
            </a:extLst>
          </p:cNvPr>
          <p:cNvSpPr txBox="1"/>
          <p:nvPr/>
        </p:nvSpPr>
        <p:spPr>
          <a:xfrm>
            <a:off x="4665624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89D9-3573-4706-8D1E-207CE4B12714}"/>
              </a:ext>
            </a:extLst>
          </p:cNvPr>
          <p:cNvSpPr/>
          <p:nvPr/>
        </p:nvSpPr>
        <p:spPr>
          <a:xfrm>
            <a:off x="4623679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6548D-B806-4653-888C-4265CEF70B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135415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9C9177-D581-4D9A-95A7-337A818467F2}"/>
              </a:ext>
            </a:extLst>
          </p:cNvPr>
          <p:cNvSpPr txBox="1"/>
          <p:nvPr/>
        </p:nvSpPr>
        <p:spPr>
          <a:xfrm>
            <a:off x="10623440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87A5BC-EABB-4E3A-B97E-08221C0DB3F0}"/>
              </a:ext>
            </a:extLst>
          </p:cNvPr>
          <p:cNvSpPr/>
          <p:nvPr/>
        </p:nvSpPr>
        <p:spPr>
          <a:xfrm>
            <a:off x="10581495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DF7306-79F9-46AF-806E-F6DBADB44B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93231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4EE95-8F51-42C9-BE64-B00E015EC7E1}"/>
              </a:ext>
            </a:extLst>
          </p:cNvPr>
          <p:cNvCxnSpPr>
            <a:cxnSpLocks/>
          </p:cNvCxnSpPr>
          <p:nvPr/>
        </p:nvCxnSpPr>
        <p:spPr>
          <a:xfrm>
            <a:off x="1495993" y="975548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B18826-B757-44F4-AFEF-71E90A4BA33C}"/>
              </a:ext>
            </a:extLst>
          </p:cNvPr>
          <p:cNvSpPr txBox="1"/>
          <p:nvPr/>
        </p:nvSpPr>
        <p:spPr>
          <a:xfrm>
            <a:off x="1100859" y="530114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4E7FF4-C85E-4BDA-B1BF-49F3CF7E8604}"/>
              </a:ext>
            </a:extLst>
          </p:cNvPr>
          <p:cNvSpPr/>
          <p:nvPr/>
        </p:nvSpPr>
        <p:spPr>
          <a:xfrm>
            <a:off x="1402907" y="882462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65DD-9F5B-4D65-B377-410AEA913D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25634" y="745279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562AD-06BA-4D5E-BFA3-BAD280A9688F}"/>
              </a:ext>
            </a:extLst>
          </p:cNvPr>
          <p:cNvSpPr txBox="1"/>
          <p:nvPr/>
        </p:nvSpPr>
        <p:spPr>
          <a:xfrm>
            <a:off x="10674381" y="324752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89839D-2F27-4800-B31F-F8AEEE3868B1}"/>
              </a:ext>
            </a:extLst>
          </p:cNvPr>
          <p:cNvSpPr/>
          <p:nvPr/>
        </p:nvSpPr>
        <p:spPr>
          <a:xfrm>
            <a:off x="10607469" y="652193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3564486" y="406743"/>
            <a:ext cx="564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Nonsocial to Nonsocial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30937-A1B6-441D-93DB-C81DD33C5C43}"/>
              </a:ext>
            </a:extLst>
          </p:cNvPr>
          <p:cNvSpPr/>
          <p:nvPr/>
        </p:nvSpPr>
        <p:spPr>
          <a:xfrm>
            <a:off x="6480539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FDE3DD-6BA0-4C22-BD6B-FD448440244A}"/>
              </a:ext>
            </a:extLst>
          </p:cNvPr>
          <p:cNvSpPr/>
          <p:nvPr/>
        </p:nvSpPr>
        <p:spPr>
          <a:xfrm>
            <a:off x="7725234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56863-B9E2-4BB9-B802-FBA4BA74DAC3}"/>
              </a:ext>
            </a:extLst>
          </p:cNvPr>
          <p:cNvSpPr/>
          <p:nvPr/>
        </p:nvSpPr>
        <p:spPr>
          <a:xfrm>
            <a:off x="524356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7A1697-81AC-4668-8347-0D7D9403D624}"/>
              </a:ext>
            </a:extLst>
          </p:cNvPr>
          <p:cNvSpPr/>
          <p:nvPr/>
        </p:nvSpPr>
        <p:spPr>
          <a:xfrm>
            <a:off x="1769051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E3CB-4956-445D-8825-A4A38712D544}"/>
              </a:ext>
            </a:extLst>
          </p:cNvPr>
          <p:cNvSpPr txBox="1"/>
          <p:nvPr/>
        </p:nvSpPr>
        <p:spPr>
          <a:xfrm>
            <a:off x="4665624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89D9-3573-4706-8D1E-207CE4B12714}"/>
              </a:ext>
            </a:extLst>
          </p:cNvPr>
          <p:cNvSpPr/>
          <p:nvPr/>
        </p:nvSpPr>
        <p:spPr>
          <a:xfrm>
            <a:off x="4623679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6548D-B806-4653-888C-4265CEF70B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135415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9C9177-D581-4D9A-95A7-337A818467F2}"/>
              </a:ext>
            </a:extLst>
          </p:cNvPr>
          <p:cNvSpPr txBox="1"/>
          <p:nvPr/>
        </p:nvSpPr>
        <p:spPr>
          <a:xfrm>
            <a:off x="10623440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87A5BC-EABB-4E3A-B97E-08221C0DB3F0}"/>
              </a:ext>
            </a:extLst>
          </p:cNvPr>
          <p:cNvSpPr/>
          <p:nvPr/>
        </p:nvSpPr>
        <p:spPr>
          <a:xfrm>
            <a:off x="10581495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DF7306-79F9-46AF-806E-F6DBADB44B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93231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4EE95-8F51-42C9-BE64-B00E015EC7E1}"/>
              </a:ext>
            </a:extLst>
          </p:cNvPr>
          <p:cNvCxnSpPr>
            <a:cxnSpLocks/>
          </p:cNvCxnSpPr>
          <p:nvPr/>
        </p:nvCxnSpPr>
        <p:spPr>
          <a:xfrm>
            <a:off x="1495993" y="975548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B18826-B757-44F4-AFEF-71E90A4BA33C}"/>
              </a:ext>
            </a:extLst>
          </p:cNvPr>
          <p:cNvSpPr txBox="1"/>
          <p:nvPr/>
        </p:nvSpPr>
        <p:spPr>
          <a:xfrm>
            <a:off x="1100859" y="530114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4E7FF4-C85E-4BDA-B1BF-49F3CF7E8604}"/>
              </a:ext>
            </a:extLst>
          </p:cNvPr>
          <p:cNvSpPr/>
          <p:nvPr/>
        </p:nvSpPr>
        <p:spPr>
          <a:xfrm>
            <a:off x="1402907" y="882462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65DD-9F5B-4D65-B377-410AEA913D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25634" y="745279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562AD-06BA-4D5E-BFA3-BAD280A9688F}"/>
              </a:ext>
            </a:extLst>
          </p:cNvPr>
          <p:cNvSpPr txBox="1"/>
          <p:nvPr/>
        </p:nvSpPr>
        <p:spPr>
          <a:xfrm>
            <a:off x="10674381" y="324752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89839D-2F27-4800-B31F-F8AEEE3868B1}"/>
              </a:ext>
            </a:extLst>
          </p:cNvPr>
          <p:cNvSpPr/>
          <p:nvPr/>
        </p:nvSpPr>
        <p:spPr>
          <a:xfrm>
            <a:off x="10607469" y="652193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BD5F52-2301-49B7-8256-4E4BEE257F53}"/>
              </a:ext>
            </a:extLst>
          </p:cNvPr>
          <p:cNvCxnSpPr>
            <a:cxnSpLocks/>
          </p:cNvCxnSpPr>
          <p:nvPr/>
        </p:nvCxnSpPr>
        <p:spPr>
          <a:xfrm flipV="1">
            <a:off x="411613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60A363A-5377-4758-9EE0-5477A04EBB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7335" y="348465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6932080-CD25-4363-8AFE-17B77732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71" y="3508468"/>
            <a:ext cx="2770737" cy="9334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2D65322-9228-4B35-8C1A-26ADCA735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186" y="4018788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AED1807-D66A-4BA9-BD5E-42C17DAB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4023354"/>
            <a:ext cx="2770737" cy="933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2699B7-ECC5-4D9F-83A5-A18099D1FB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6749" y="1649071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31C75F-8BEF-4C34-9C7C-83A485EA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70" y="1680206"/>
            <a:ext cx="2760479" cy="9334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51468AA-5FCE-41E0-ACF4-0412E7A75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0519" y="2146931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56C75FE-058D-4394-B99B-7D38A721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40" y="2178066"/>
            <a:ext cx="2760479" cy="9334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7E73A78-C3DC-4B97-871E-0E8B4B961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14601" y="166836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99E5422-2633-4A45-AB92-45FCF1CB3F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9751" y="350293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D630C-2B6F-4C2C-B3E4-9E1FDF54F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814" y="3522287"/>
            <a:ext cx="2733814" cy="9334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1E0E603-02D0-41B3-B060-607534127B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053" y="3972423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759F5FC-EDEC-44F7-8182-A4C16BDE2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116" y="3991774"/>
            <a:ext cx="2733814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DED37-59E5-4D7B-B3B5-E902B3475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310" y="1696954"/>
            <a:ext cx="2745591" cy="9239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894F50F-C000-4876-8474-E4593FC22D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3634" y="2139595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92865D7-FD9D-46F4-A246-73CAA82B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343" y="2168183"/>
            <a:ext cx="2745591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to 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30937-A1B6-441D-93DB-C81DD33C5C43}"/>
              </a:ext>
            </a:extLst>
          </p:cNvPr>
          <p:cNvSpPr/>
          <p:nvPr/>
        </p:nvSpPr>
        <p:spPr>
          <a:xfrm>
            <a:off x="6480539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FDE3DD-6BA0-4C22-BD6B-FD448440244A}"/>
              </a:ext>
            </a:extLst>
          </p:cNvPr>
          <p:cNvSpPr/>
          <p:nvPr/>
        </p:nvSpPr>
        <p:spPr>
          <a:xfrm>
            <a:off x="7725234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56863-B9E2-4BB9-B802-FBA4BA74DAC3}"/>
              </a:ext>
            </a:extLst>
          </p:cNvPr>
          <p:cNvSpPr/>
          <p:nvPr/>
        </p:nvSpPr>
        <p:spPr>
          <a:xfrm>
            <a:off x="524356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7A1697-81AC-4668-8347-0D7D9403D624}"/>
              </a:ext>
            </a:extLst>
          </p:cNvPr>
          <p:cNvSpPr/>
          <p:nvPr/>
        </p:nvSpPr>
        <p:spPr>
          <a:xfrm>
            <a:off x="1769051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E3CB-4956-445D-8825-A4A38712D544}"/>
              </a:ext>
            </a:extLst>
          </p:cNvPr>
          <p:cNvSpPr txBox="1"/>
          <p:nvPr/>
        </p:nvSpPr>
        <p:spPr>
          <a:xfrm>
            <a:off x="4665624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89D9-3573-4706-8D1E-207CE4B12714}"/>
              </a:ext>
            </a:extLst>
          </p:cNvPr>
          <p:cNvSpPr/>
          <p:nvPr/>
        </p:nvSpPr>
        <p:spPr>
          <a:xfrm>
            <a:off x="4623679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6548D-B806-4653-888C-4265CEF70B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135415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9C9177-D581-4D9A-95A7-337A818467F2}"/>
              </a:ext>
            </a:extLst>
          </p:cNvPr>
          <p:cNvSpPr txBox="1"/>
          <p:nvPr/>
        </p:nvSpPr>
        <p:spPr>
          <a:xfrm>
            <a:off x="10623440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87A5BC-EABB-4E3A-B97E-08221C0DB3F0}"/>
              </a:ext>
            </a:extLst>
          </p:cNvPr>
          <p:cNvSpPr/>
          <p:nvPr/>
        </p:nvSpPr>
        <p:spPr>
          <a:xfrm>
            <a:off x="10581495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DF7306-79F9-46AF-806E-F6DBADB44B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93231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4EE95-8F51-42C9-BE64-B00E015EC7E1}"/>
              </a:ext>
            </a:extLst>
          </p:cNvPr>
          <p:cNvCxnSpPr>
            <a:cxnSpLocks/>
          </p:cNvCxnSpPr>
          <p:nvPr/>
        </p:nvCxnSpPr>
        <p:spPr>
          <a:xfrm>
            <a:off x="1495993" y="975548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B18826-B757-44F4-AFEF-71E90A4BA33C}"/>
              </a:ext>
            </a:extLst>
          </p:cNvPr>
          <p:cNvSpPr txBox="1"/>
          <p:nvPr/>
        </p:nvSpPr>
        <p:spPr>
          <a:xfrm>
            <a:off x="1100859" y="530114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4E7FF4-C85E-4BDA-B1BF-49F3CF7E8604}"/>
              </a:ext>
            </a:extLst>
          </p:cNvPr>
          <p:cNvSpPr/>
          <p:nvPr/>
        </p:nvSpPr>
        <p:spPr>
          <a:xfrm>
            <a:off x="1402907" y="882462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65DD-9F5B-4D65-B377-410AEA913D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25634" y="745279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562AD-06BA-4D5E-BFA3-BAD280A9688F}"/>
              </a:ext>
            </a:extLst>
          </p:cNvPr>
          <p:cNvSpPr txBox="1"/>
          <p:nvPr/>
        </p:nvSpPr>
        <p:spPr>
          <a:xfrm>
            <a:off x="10674381" y="324752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89839D-2F27-4800-B31F-F8AEEE3868B1}"/>
              </a:ext>
            </a:extLst>
          </p:cNvPr>
          <p:cNvSpPr/>
          <p:nvPr/>
        </p:nvSpPr>
        <p:spPr>
          <a:xfrm>
            <a:off x="10607469" y="652193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D302119-FB6E-48E6-A0EA-DC6AF94906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8448" y="3476655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DB18CE-D234-4AAD-B076-0C515EBF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69" y="3483060"/>
            <a:ext cx="2747241" cy="9158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DF30551-1E12-4E9F-8488-B94512C7AD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42" y="4072156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4F37042-7B89-4F31-BF3F-7C71F7FC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25" y="4073724"/>
            <a:ext cx="2848353" cy="91581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2B702FD-2FA6-4F74-95A0-39B39FA53A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07551" y="1688851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C92C2F7-9341-45C1-8BBC-0C5671C5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98" y="1711037"/>
            <a:ext cx="2823154" cy="89519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BE9DE5E-5AE4-4EB6-968E-D272586227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68362" y="2247895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50C2D49-52D5-4A16-828F-8B0F717D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709" y="2270081"/>
            <a:ext cx="2823154" cy="8951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BB263D4-13A7-46C1-AA63-22BEDFFD9D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9157" y="3488948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EA6A8F8-78CA-4088-B58D-1083DA705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04" y="3511134"/>
            <a:ext cx="2823154" cy="8951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A50A068-2937-4153-A6EF-75421356A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26" y="3523759"/>
            <a:ext cx="2823153" cy="88257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2587961-03A7-44B8-BE24-1B5D11154C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73189" y="4040536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31A015C-D484-4F4C-AA87-C48B72925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36" y="4062722"/>
            <a:ext cx="2823154" cy="89519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86B239C-CBBE-4D5B-A2BF-3E4DBBD5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758" y="4075347"/>
            <a:ext cx="2823153" cy="88257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16340B-137B-4C04-9BB6-6F8A3EEFFB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18722" y="1652451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3B8863-4733-4086-A958-020291C9B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069" y="1674637"/>
            <a:ext cx="2823154" cy="89519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0797CE-D188-4BCF-A410-B9FBF0F48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291" y="1687262"/>
            <a:ext cx="2823153" cy="88257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709E641-86D4-4D06-8B5C-3818F4B97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759" y="1662185"/>
            <a:ext cx="2818685" cy="9334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3418708-9558-424C-988E-27EF39210D4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35588" y="2207858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2DD07B1-7136-4EED-BF98-BC6F330DA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35" y="2230044"/>
            <a:ext cx="2823154" cy="89519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D8129E-0904-4964-9D1E-C06B516A6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157" y="2242669"/>
            <a:ext cx="2823153" cy="88257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C44124F-99EA-4F86-9A25-838AC8A36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625" y="2217592"/>
            <a:ext cx="281868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14579</TotalTime>
  <Words>48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Suthaharan</dc:creator>
  <cp:lastModifiedBy>Praveen Suthaharan</cp:lastModifiedBy>
  <cp:revision>20</cp:revision>
  <dcterms:created xsi:type="dcterms:W3CDTF">2021-06-11T17:30:34Z</dcterms:created>
  <dcterms:modified xsi:type="dcterms:W3CDTF">2021-07-18T19:26:32Z</dcterms:modified>
</cp:coreProperties>
</file>