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/>
    <p:restoredTop sz="94614"/>
  </p:normalViewPr>
  <p:slideViewPr>
    <p:cSldViewPr snapToGrid="0" snapToObjects="1">
      <p:cViewPr>
        <p:scale>
          <a:sx n="100" d="100"/>
          <a:sy n="100" d="100"/>
        </p:scale>
        <p:origin x="8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41069-358C-BD4D-AB19-364CD20C33B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F4D3BD-F16B-BB43-9BEA-B22BFF94E2DE}">
      <dgm:prSet phldrT="[文本]"/>
      <dgm:spPr>
        <a:noFill/>
      </dgm:spPr>
      <dgm:t>
        <a:bodyPr/>
        <a:lstStyle/>
        <a:p>
          <a:r>
            <a:rPr lang="zh-CN" altLang="en-US" dirty="0" smtClean="0"/>
            <a:t>一</a:t>
          </a:r>
          <a:endParaRPr lang="zh-CN" altLang="en-US" dirty="0"/>
        </a:p>
      </dgm:t>
    </dgm:pt>
    <dgm:pt modelId="{5FD890B0-8B3B-E04B-A0CC-9539960FFF65}" type="parTrans" cxnId="{40A773C3-9241-E248-BB43-F987FA17A649}">
      <dgm:prSet/>
      <dgm:spPr/>
      <dgm:t>
        <a:bodyPr/>
        <a:lstStyle/>
        <a:p>
          <a:endParaRPr lang="zh-CN" altLang="en-US"/>
        </a:p>
      </dgm:t>
    </dgm:pt>
    <dgm:pt modelId="{04BE9C8B-8C17-494B-8BBB-93AFB47CDA6F}" type="sibTrans" cxnId="{40A773C3-9241-E248-BB43-F987FA17A649}">
      <dgm:prSet/>
      <dgm:spPr/>
      <dgm:t>
        <a:bodyPr/>
        <a:lstStyle/>
        <a:p>
          <a:endParaRPr lang="zh-CN" altLang="en-US"/>
        </a:p>
      </dgm:t>
    </dgm:pt>
    <dgm:pt modelId="{DFAD533E-68A6-FC4B-8D55-D079677CB3E2}">
      <dgm:prSet phldrT="[文本]"/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基本分析</a:t>
          </a:r>
          <a:endParaRPr lang="zh-CN" altLang="en-US" dirty="0">
            <a:solidFill>
              <a:schemeClr val="tx1"/>
            </a:solidFill>
          </a:endParaRPr>
        </a:p>
      </dgm:t>
    </dgm:pt>
    <dgm:pt modelId="{5B91BA6D-464A-9246-A967-C9279D0C927C}" type="parTrans" cxnId="{D6D96F6C-0E5F-7744-908B-54CE0EA5AF4C}">
      <dgm:prSet/>
      <dgm:spPr/>
      <dgm:t>
        <a:bodyPr/>
        <a:lstStyle/>
        <a:p>
          <a:endParaRPr lang="zh-CN" altLang="en-US"/>
        </a:p>
      </dgm:t>
    </dgm:pt>
    <dgm:pt modelId="{21BEDAAF-6A72-394C-A356-E93A56C752A9}" type="sibTrans" cxnId="{D6D96F6C-0E5F-7744-908B-54CE0EA5AF4C}">
      <dgm:prSet/>
      <dgm:spPr/>
      <dgm:t>
        <a:bodyPr/>
        <a:lstStyle/>
        <a:p>
          <a:endParaRPr lang="zh-CN" altLang="en-US"/>
        </a:p>
      </dgm:t>
    </dgm:pt>
    <dgm:pt modelId="{8C7F43CF-900E-784C-8549-02A1D14FF85E}">
      <dgm:prSet phldrT="[文本]"/>
      <dgm:spPr>
        <a:noFill/>
      </dgm:spPr>
      <dgm:t>
        <a:bodyPr/>
        <a:lstStyle/>
        <a:p>
          <a:r>
            <a:rPr lang="zh-CN" altLang="en-US" dirty="0" smtClean="0"/>
            <a:t>二</a:t>
          </a:r>
          <a:endParaRPr lang="zh-CN" altLang="en-US" dirty="0"/>
        </a:p>
      </dgm:t>
    </dgm:pt>
    <dgm:pt modelId="{DD8132F0-B134-5C43-A642-6C44654DA6E1}" type="parTrans" cxnId="{91F8B1B7-7C53-3746-AB84-B967F944037A}">
      <dgm:prSet/>
      <dgm:spPr/>
      <dgm:t>
        <a:bodyPr/>
        <a:lstStyle/>
        <a:p>
          <a:endParaRPr lang="zh-CN" altLang="en-US"/>
        </a:p>
      </dgm:t>
    </dgm:pt>
    <dgm:pt modelId="{FA879CB7-3952-6249-8FB9-37702BA3126F}" type="sibTrans" cxnId="{91F8B1B7-7C53-3746-AB84-B967F944037A}">
      <dgm:prSet/>
      <dgm:spPr/>
      <dgm:t>
        <a:bodyPr/>
        <a:lstStyle/>
        <a:p>
          <a:endParaRPr lang="zh-CN" altLang="en-US"/>
        </a:p>
      </dgm:t>
    </dgm:pt>
    <dgm:pt modelId="{F3590F65-4650-4F4A-BFEF-77113ECC6E91}">
      <dgm:prSet phldrT="[文本]"/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流程设计</a:t>
          </a:r>
          <a:endParaRPr lang="zh-CN" altLang="en-US" dirty="0">
            <a:solidFill>
              <a:schemeClr val="tx1"/>
            </a:solidFill>
          </a:endParaRPr>
        </a:p>
      </dgm:t>
    </dgm:pt>
    <dgm:pt modelId="{F33BFD32-4937-6942-A38E-14CA8E22C9D0}" type="parTrans" cxnId="{300601D9-B3BB-1F43-93E6-F2B62D3CEA4E}">
      <dgm:prSet/>
      <dgm:spPr/>
      <dgm:t>
        <a:bodyPr/>
        <a:lstStyle/>
        <a:p>
          <a:endParaRPr lang="zh-CN" altLang="en-US"/>
        </a:p>
      </dgm:t>
    </dgm:pt>
    <dgm:pt modelId="{50050168-79A7-7F44-B41C-B564469FD5BF}" type="sibTrans" cxnId="{300601D9-B3BB-1F43-93E6-F2B62D3CEA4E}">
      <dgm:prSet/>
      <dgm:spPr/>
      <dgm:t>
        <a:bodyPr/>
        <a:lstStyle/>
        <a:p>
          <a:endParaRPr lang="zh-CN" altLang="en-US"/>
        </a:p>
      </dgm:t>
    </dgm:pt>
    <dgm:pt modelId="{9BEF083C-2B17-4342-88EA-47AC6D306CB3}">
      <dgm:prSet phldrT="[文本]"/>
      <dgm:spPr>
        <a:noFill/>
      </dgm:spPr>
      <dgm:t>
        <a:bodyPr/>
        <a:lstStyle/>
        <a:p>
          <a:r>
            <a:rPr lang="zh-CN" altLang="en-US" dirty="0" smtClean="0"/>
            <a:t>三</a:t>
          </a:r>
          <a:endParaRPr lang="zh-CN" altLang="en-US" dirty="0"/>
        </a:p>
      </dgm:t>
    </dgm:pt>
    <dgm:pt modelId="{940DF0DC-EC7E-5B4B-A082-CA28EE924DC5}" type="parTrans" cxnId="{DC2C61AA-14DC-034C-B821-6BDC29652DA0}">
      <dgm:prSet/>
      <dgm:spPr/>
      <dgm:t>
        <a:bodyPr/>
        <a:lstStyle/>
        <a:p>
          <a:endParaRPr lang="zh-CN" altLang="en-US"/>
        </a:p>
      </dgm:t>
    </dgm:pt>
    <dgm:pt modelId="{06CAA4D7-899F-C944-ABA0-2707541F0D1C}" type="sibTrans" cxnId="{DC2C61AA-14DC-034C-B821-6BDC29652DA0}">
      <dgm:prSet/>
      <dgm:spPr/>
      <dgm:t>
        <a:bodyPr/>
        <a:lstStyle/>
        <a:p>
          <a:endParaRPr lang="zh-CN" altLang="en-US"/>
        </a:p>
      </dgm:t>
    </dgm:pt>
    <dgm:pt modelId="{45C166EE-30BE-D942-87A8-14D116A63D7A}">
      <dgm:prSet phldrT="[文本]"/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实现方式</a:t>
          </a:r>
          <a:endParaRPr lang="zh-CN" altLang="en-US" dirty="0">
            <a:solidFill>
              <a:schemeClr val="tx1"/>
            </a:solidFill>
          </a:endParaRPr>
        </a:p>
      </dgm:t>
    </dgm:pt>
    <dgm:pt modelId="{43B946A4-2119-3E49-B73F-E0CDA1559F8F}" type="parTrans" cxnId="{9D1BE2CE-0701-EE47-9A61-479564EBBB93}">
      <dgm:prSet/>
      <dgm:spPr/>
      <dgm:t>
        <a:bodyPr/>
        <a:lstStyle/>
        <a:p>
          <a:endParaRPr lang="zh-CN" altLang="en-US"/>
        </a:p>
      </dgm:t>
    </dgm:pt>
    <dgm:pt modelId="{76153AED-3993-F847-B2C8-C3F35DF99B57}" type="sibTrans" cxnId="{9D1BE2CE-0701-EE47-9A61-479564EBBB93}">
      <dgm:prSet/>
      <dgm:spPr/>
      <dgm:t>
        <a:bodyPr/>
        <a:lstStyle/>
        <a:p>
          <a:endParaRPr lang="zh-CN" altLang="en-US"/>
        </a:p>
      </dgm:t>
    </dgm:pt>
    <dgm:pt modelId="{69EE6C57-0279-E048-AEC1-7E92BF9F2131}">
      <dgm:prSet/>
      <dgm:spPr>
        <a:noFill/>
      </dgm:spPr>
      <dgm:t>
        <a:bodyPr/>
        <a:lstStyle/>
        <a:p>
          <a:r>
            <a:rPr lang="zh-CN" altLang="en-US" dirty="0" smtClean="0"/>
            <a:t>四</a:t>
          </a:r>
          <a:endParaRPr lang="zh-CN" altLang="en-US" dirty="0"/>
        </a:p>
      </dgm:t>
    </dgm:pt>
    <dgm:pt modelId="{41FBA564-FF8A-FE45-9C80-D9AB820CDE6B}" type="parTrans" cxnId="{6E89D62B-4505-194F-A063-565EAF4111FE}">
      <dgm:prSet/>
      <dgm:spPr/>
      <dgm:t>
        <a:bodyPr/>
        <a:lstStyle/>
        <a:p>
          <a:endParaRPr lang="zh-CN" altLang="en-US"/>
        </a:p>
      </dgm:t>
    </dgm:pt>
    <dgm:pt modelId="{FCA9478C-7310-164A-B9B0-52F53F63F874}" type="sibTrans" cxnId="{6E89D62B-4505-194F-A063-565EAF4111FE}">
      <dgm:prSet/>
      <dgm:spPr/>
      <dgm:t>
        <a:bodyPr/>
        <a:lstStyle/>
        <a:p>
          <a:endParaRPr lang="zh-CN" altLang="en-US"/>
        </a:p>
      </dgm:t>
    </dgm:pt>
    <dgm:pt modelId="{528BA4B2-077F-0E49-832D-62892FED35E9}">
      <dgm:prSet/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后续规划</a:t>
          </a:r>
          <a:endParaRPr lang="zh-CN" altLang="en-US" dirty="0">
            <a:solidFill>
              <a:schemeClr val="tx1"/>
            </a:solidFill>
          </a:endParaRPr>
        </a:p>
      </dgm:t>
    </dgm:pt>
    <dgm:pt modelId="{085C4CF7-4F3D-E446-A26D-4C8DB6A7DB61}" type="parTrans" cxnId="{9190F803-5371-F543-9577-E5236C80DC53}">
      <dgm:prSet/>
      <dgm:spPr/>
      <dgm:t>
        <a:bodyPr/>
        <a:lstStyle/>
        <a:p>
          <a:endParaRPr lang="zh-CN" altLang="en-US"/>
        </a:p>
      </dgm:t>
    </dgm:pt>
    <dgm:pt modelId="{5D5074E0-8DD3-4C41-8768-AA146AC0E6E3}" type="sibTrans" cxnId="{9190F803-5371-F543-9577-E5236C80DC53}">
      <dgm:prSet/>
      <dgm:spPr/>
      <dgm:t>
        <a:bodyPr/>
        <a:lstStyle/>
        <a:p>
          <a:endParaRPr lang="zh-CN" altLang="en-US"/>
        </a:p>
      </dgm:t>
    </dgm:pt>
    <dgm:pt modelId="{4D089A85-CCA5-FA48-A821-3DD3A7CA675C}" type="pres">
      <dgm:prSet presAssocID="{56F41069-358C-BD4D-AB19-364CD20C33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10A030-9325-604E-8286-66EBAD06AF0D}" type="pres">
      <dgm:prSet presAssocID="{5AF4D3BD-F16B-BB43-9BEA-B22BFF94E2DE}" presName="composite" presStyleCnt="0"/>
      <dgm:spPr/>
    </dgm:pt>
    <dgm:pt modelId="{AE4BB87F-4EF4-7C47-B456-44472D8EA60D}" type="pres">
      <dgm:prSet presAssocID="{5AF4D3BD-F16B-BB43-9BEA-B22BFF94E2D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47ED2-DA9C-A746-A686-466C128AE073}" type="pres">
      <dgm:prSet presAssocID="{5AF4D3BD-F16B-BB43-9BEA-B22BFF94E2D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434044-1C6A-4349-B3D5-EBA22134210D}" type="pres">
      <dgm:prSet presAssocID="{04BE9C8B-8C17-494B-8BBB-93AFB47CDA6F}" presName="sp" presStyleCnt="0"/>
      <dgm:spPr/>
    </dgm:pt>
    <dgm:pt modelId="{D06FA9ED-DF13-0A4B-B861-BD795C1DD367}" type="pres">
      <dgm:prSet presAssocID="{8C7F43CF-900E-784C-8549-02A1D14FF85E}" presName="composite" presStyleCnt="0"/>
      <dgm:spPr/>
    </dgm:pt>
    <dgm:pt modelId="{5461FE0B-7120-374B-8D7D-ABFE68D2ACCF}" type="pres">
      <dgm:prSet presAssocID="{8C7F43CF-900E-784C-8549-02A1D14FF85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37502-5BF4-2146-98BF-FD13F3875E31}" type="pres">
      <dgm:prSet presAssocID="{8C7F43CF-900E-784C-8549-02A1D14FF85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E5ECD-66FD-6942-9A4C-57570FA18AFE}" type="pres">
      <dgm:prSet presAssocID="{FA879CB7-3952-6249-8FB9-37702BA3126F}" presName="sp" presStyleCnt="0"/>
      <dgm:spPr/>
    </dgm:pt>
    <dgm:pt modelId="{55D7438A-1A6B-144B-955A-2FA765D6B8C4}" type="pres">
      <dgm:prSet presAssocID="{9BEF083C-2B17-4342-88EA-47AC6D306CB3}" presName="composite" presStyleCnt="0"/>
      <dgm:spPr/>
    </dgm:pt>
    <dgm:pt modelId="{A4E43050-AD55-3143-8C6D-4C0FD66AE5E1}" type="pres">
      <dgm:prSet presAssocID="{9BEF083C-2B17-4342-88EA-47AC6D306CB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88D422-C37F-9D40-A819-ED21D1669745}" type="pres">
      <dgm:prSet presAssocID="{9BEF083C-2B17-4342-88EA-47AC6D306CB3}" presName="descendantText" presStyleLbl="alignAcc1" presStyleIdx="2" presStyleCnt="4" custLinFactNeighborY="20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8766B-6038-6948-93E1-5281C1E2A934}" type="pres">
      <dgm:prSet presAssocID="{06CAA4D7-899F-C944-ABA0-2707541F0D1C}" presName="sp" presStyleCnt="0"/>
      <dgm:spPr/>
    </dgm:pt>
    <dgm:pt modelId="{E0393E78-B6BC-A143-BE6E-06AD731B6A75}" type="pres">
      <dgm:prSet presAssocID="{69EE6C57-0279-E048-AEC1-7E92BF9F2131}" presName="composite" presStyleCnt="0"/>
      <dgm:spPr/>
    </dgm:pt>
    <dgm:pt modelId="{63F704F0-6559-264C-8A2F-5187773202B0}" type="pres">
      <dgm:prSet presAssocID="{69EE6C57-0279-E048-AEC1-7E92BF9F213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3E24D-4129-4443-8B95-B57A673DA5E1}" type="pres">
      <dgm:prSet presAssocID="{69EE6C57-0279-E048-AEC1-7E92BF9F213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A773C3-9241-E248-BB43-F987FA17A649}" srcId="{56F41069-358C-BD4D-AB19-364CD20C33B9}" destId="{5AF4D3BD-F16B-BB43-9BEA-B22BFF94E2DE}" srcOrd="0" destOrd="0" parTransId="{5FD890B0-8B3B-E04B-A0CC-9539960FFF65}" sibTransId="{04BE9C8B-8C17-494B-8BBB-93AFB47CDA6F}"/>
    <dgm:cxn modelId="{570AA44B-F6D5-B642-9DEC-4822A01BAB37}" type="presOf" srcId="{5AF4D3BD-F16B-BB43-9BEA-B22BFF94E2DE}" destId="{AE4BB87F-4EF4-7C47-B456-44472D8EA60D}" srcOrd="0" destOrd="0" presId="urn:microsoft.com/office/officeart/2005/8/layout/chevron2"/>
    <dgm:cxn modelId="{332E31FC-1CF4-DA40-AFC7-0EB37B784E89}" type="presOf" srcId="{F3590F65-4650-4F4A-BFEF-77113ECC6E91}" destId="{52737502-5BF4-2146-98BF-FD13F3875E31}" srcOrd="0" destOrd="0" presId="urn:microsoft.com/office/officeart/2005/8/layout/chevron2"/>
    <dgm:cxn modelId="{AEDA54F8-C6C7-4A42-B08C-FD3D93719CD6}" type="presOf" srcId="{9BEF083C-2B17-4342-88EA-47AC6D306CB3}" destId="{A4E43050-AD55-3143-8C6D-4C0FD66AE5E1}" srcOrd="0" destOrd="0" presId="urn:microsoft.com/office/officeart/2005/8/layout/chevron2"/>
    <dgm:cxn modelId="{E724EBBA-2AD3-E543-8D1A-FE9C7FAC406D}" type="presOf" srcId="{DFAD533E-68A6-FC4B-8D55-D079677CB3E2}" destId="{9DC47ED2-DA9C-A746-A686-466C128AE073}" srcOrd="0" destOrd="0" presId="urn:microsoft.com/office/officeart/2005/8/layout/chevron2"/>
    <dgm:cxn modelId="{9D1BE2CE-0701-EE47-9A61-479564EBBB93}" srcId="{9BEF083C-2B17-4342-88EA-47AC6D306CB3}" destId="{45C166EE-30BE-D942-87A8-14D116A63D7A}" srcOrd="0" destOrd="0" parTransId="{43B946A4-2119-3E49-B73F-E0CDA1559F8F}" sibTransId="{76153AED-3993-F847-B2C8-C3F35DF99B57}"/>
    <dgm:cxn modelId="{E6195F2A-608C-AC40-8521-591075B9B0F3}" type="presOf" srcId="{8C7F43CF-900E-784C-8549-02A1D14FF85E}" destId="{5461FE0B-7120-374B-8D7D-ABFE68D2ACCF}" srcOrd="0" destOrd="0" presId="urn:microsoft.com/office/officeart/2005/8/layout/chevron2"/>
    <dgm:cxn modelId="{D6D96F6C-0E5F-7744-908B-54CE0EA5AF4C}" srcId="{5AF4D3BD-F16B-BB43-9BEA-B22BFF94E2DE}" destId="{DFAD533E-68A6-FC4B-8D55-D079677CB3E2}" srcOrd="0" destOrd="0" parTransId="{5B91BA6D-464A-9246-A967-C9279D0C927C}" sibTransId="{21BEDAAF-6A72-394C-A356-E93A56C752A9}"/>
    <dgm:cxn modelId="{273596E1-B0B5-4443-8751-2E4DE7D37046}" type="presOf" srcId="{69EE6C57-0279-E048-AEC1-7E92BF9F2131}" destId="{63F704F0-6559-264C-8A2F-5187773202B0}" srcOrd="0" destOrd="0" presId="urn:microsoft.com/office/officeart/2005/8/layout/chevron2"/>
    <dgm:cxn modelId="{38E9AF80-68BF-CF45-B719-0C75711CCE43}" type="presOf" srcId="{528BA4B2-077F-0E49-832D-62892FED35E9}" destId="{5A23E24D-4129-4443-8B95-B57A673DA5E1}" srcOrd="0" destOrd="0" presId="urn:microsoft.com/office/officeart/2005/8/layout/chevron2"/>
    <dgm:cxn modelId="{92DA6B28-DF06-CC4C-B84D-B3029C57CA4E}" type="presOf" srcId="{45C166EE-30BE-D942-87A8-14D116A63D7A}" destId="{B888D422-C37F-9D40-A819-ED21D1669745}" srcOrd="0" destOrd="0" presId="urn:microsoft.com/office/officeart/2005/8/layout/chevron2"/>
    <dgm:cxn modelId="{9190F803-5371-F543-9577-E5236C80DC53}" srcId="{69EE6C57-0279-E048-AEC1-7E92BF9F2131}" destId="{528BA4B2-077F-0E49-832D-62892FED35E9}" srcOrd="0" destOrd="0" parTransId="{085C4CF7-4F3D-E446-A26D-4C8DB6A7DB61}" sibTransId="{5D5074E0-8DD3-4C41-8768-AA146AC0E6E3}"/>
    <dgm:cxn modelId="{6E89D62B-4505-194F-A063-565EAF4111FE}" srcId="{56F41069-358C-BD4D-AB19-364CD20C33B9}" destId="{69EE6C57-0279-E048-AEC1-7E92BF9F2131}" srcOrd="3" destOrd="0" parTransId="{41FBA564-FF8A-FE45-9C80-D9AB820CDE6B}" sibTransId="{FCA9478C-7310-164A-B9B0-52F53F63F874}"/>
    <dgm:cxn modelId="{300601D9-B3BB-1F43-93E6-F2B62D3CEA4E}" srcId="{8C7F43CF-900E-784C-8549-02A1D14FF85E}" destId="{F3590F65-4650-4F4A-BFEF-77113ECC6E91}" srcOrd="0" destOrd="0" parTransId="{F33BFD32-4937-6942-A38E-14CA8E22C9D0}" sibTransId="{50050168-79A7-7F44-B41C-B564469FD5BF}"/>
    <dgm:cxn modelId="{EDE11200-D722-DF46-A2B7-FF037A6B9E54}" type="presOf" srcId="{56F41069-358C-BD4D-AB19-364CD20C33B9}" destId="{4D089A85-CCA5-FA48-A821-3DD3A7CA675C}" srcOrd="0" destOrd="0" presId="urn:microsoft.com/office/officeart/2005/8/layout/chevron2"/>
    <dgm:cxn modelId="{DC2C61AA-14DC-034C-B821-6BDC29652DA0}" srcId="{56F41069-358C-BD4D-AB19-364CD20C33B9}" destId="{9BEF083C-2B17-4342-88EA-47AC6D306CB3}" srcOrd="2" destOrd="0" parTransId="{940DF0DC-EC7E-5B4B-A082-CA28EE924DC5}" sibTransId="{06CAA4D7-899F-C944-ABA0-2707541F0D1C}"/>
    <dgm:cxn modelId="{91F8B1B7-7C53-3746-AB84-B967F944037A}" srcId="{56F41069-358C-BD4D-AB19-364CD20C33B9}" destId="{8C7F43CF-900E-784C-8549-02A1D14FF85E}" srcOrd="1" destOrd="0" parTransId="{DD8132F0-B134-5C43-A642-6C44654DA6E1}" sibTransId="{FA879CB7-3952-6249-8FB9-37702BA3126F}"/>
    <dgm:cxn modelId="{330A4E18-CDDB-034C-8C69-99DC91C08E8E}" type="presParOf" srcId="{4D089A85-CCA5-FA48-A821-3DD3A7CA675C}" destId="{9510A030-9325-604E-8286-66EBAD06AF0D}" srcOrd="0" destOrd="0" presId="urn:microsoft.com/office/officeart/2005/8/layout/chevron2"/>
    <dgm:cxn modelId="{9E73A848-2806-4B44-9572-F95158AFF2DE}" type="presParOf" srcId="{9510A030-9325-604E-8286-66EBAD06AF0D}" destId="{AE4BB87F-4EF4-7C47-B456-44472D8EA60D}" srcOrd="0" destOrd="0" presId="urn:microsoft.com/office/officeart/2005/8/layout/chevron2"/>
    <dgm:cxn modelId="{94E271D4-FD0C-124C-B48B-47E5E892AF53}" type="presParOf" srcId="{9510A030-9325-604E-8286-66EBAD06AF0D}" destId="{9DC47ED2-DA9C-A746-A686-466C128AE073}" srcOrd="1" destOrd="0" presId="urn:microsoft.com/office/officeart/2005/8/layout/chevron2"/>
    <dgm:cxn modelId="{CEC329CE-32DF-7C4B-95B9-7D27EF251F18}" type="presParOf" srcId="{4D089A85-CCA5-FA48-A821-3DD3A7CA675C}" destId="{AD434044-1C6A-4349-B3D5-EBA22134210D}" srcOrd="1" destOrd="0" presId="urn:microsoft.com/office/officeart/2005/8/layout/chevron2"/>
    <dgm:cxn modelId="{00FB90AC-3352-8F4F-B5E4-82F348873B32}" type="presParOf" srcId="{4D089A85-CCA5-FA48-A821-3DD3A7CA675C}" destId="{D06FA9ED-DF13-0A4B-B861-BD795C1DD367}" srcOrd="2" destOrd="0" presId="urn:microsoft.com/office/officeart/2005/8/layout/chevron2"/>
    <dgm:cxn modelId="{16439909-D064-124B-888E-06B011349EBB}" type="presParOf" srcId="{D06FA9ED-DF13-0A4B-B861-BD795C1DD367}" destId="{5461FE0B-7120-374B-8D7D-ABFE68D2ACCF}" srcOrd="0" destOrd="0" presId="urn:microsoft.com/office/officeart/2005/8/layout/chevron2"/>
    <dgm:cxn modelId="{766678D0-1F6F-6448-BCAB-81EDAFBB3862}" type="presParOf" srcId="{D06FA9ED-DF13-0A4B-B861-BD795C1DD367}" destId="{52737502-5BF4-2146-98BF-FD13F3875E31}" srcOrd="1" destOrd="0" presId="urn:microsoft.com/office/officeart/2005/8/layout/chevron2"/>
    <dgm:cxn modelId="{84AE2A41-B891-6C4B-A46D-0382F2962C3F}" type="presParOf" srcId="{4D089A85-CCA5-FA48-A821-3DD3A7CA675C}" destId="{859E5ECD-66FD-6942-9A4C-57570FA18AFE}" srcOrd="3" destOrd="0" presId="urn:microsoft.com/office/officeart/2005/8/layout/chevron2"/>
    <dgm:cxn modelId="{CEE71541-7E18-4C47-A6F2-2F0B7D97BA0A}" type="presParOf" srcId="{4D089A85-CCA5-FA48-A821-3DD3A7CA675C}" destId="{55D7438A-1A6B-144B-955A-2FA765D6B8C4}" srcOrd="4" destOrd="0" presId="urn:microsoft.com/office/officeart/2005/8/layout/chevron2"/>
    <dgm:cxn modelId="{BD115015-1E48-6B46-BA62-55214951127D}" type="presParOf" srcId="{55D7438A-1A6B-144B-955A-2FA765D6B8C4}" destId="{A4E43050-AD55-3143-8C6D-4C0FD66AE5E1}" srcOrd="0" destOrd="0" presId="urn:microsoft.com/office/officeart/2005/8/layout/chevron2"/>
    <dgm:cxn modelId="{893A0175-2529-7A4C-861D-B02C010E643C}" type="presParOf" srcId="{55D7438A-1A6B-144B-955A-2FA765D6B8C4}" destId="{B888D422-C37F-9D40-A819-ED21D1669745}" srcOrd="1" destOrd="0" presId="urn:microsoft.com/office/officeart/2005/8/layout/chevron2"/>
    <dgm:cxn modelId="{C5F74191-49DE-3144-8711-F999D71D1939}" type="presParOf" srcId="{4D089A85-CCA5-FA48-A821-3DD3A7CA675C}" destId="{5528766B-6038-6948-93E1-5281C1E2A934}" srcOrd="5" destOrd="0" presId="urn:microsoft.com/office/officeart/2005/8/layout/chevron2"/>
    <dgm:cxn modelId="{05EFC690-2BAF-6F41-9015-BFFD44DE78F9}" type="presParOf" srcId="{4D089A85-CCA5-FA48-A821-3DD3A7CA675C}" destId="{E0393E78-B6BC-A143-BE6E-06AD731B6A75}" srcOrd="6" destOrd="0" presId="urn:microsoft.com/office/officeart/2005/8/layout/chevron2"/>
    <dgm:cxn modelId="{7BB66BB7-BA5B-D148-B3CD-E6CFF2963E7A}" type="presParOf" srcId="{E0393E78-B6BC-A143-BE6E-06AD731B6A75}" destId="{63F704F0-6559-264C-8A2F-5187773202B0}" srcOrd="0" destOrd="0" presId="urn:microsoft.com/office/officeart/2005/8/layout/chevron2"/>
    <dgm:cxn modelId="{C248FF78-C758-5E4E-AB2A-C019F63C8EDC}" type="presParOf" srcId="{E0393E78-B6BC-A143-BE6E-06AD731B6A75}" destId="{5A23E24D-4129-4443-8B95-B57A673DA5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3A91F-EDA6-4142-BBD2-E3EA94AD482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F5492C8-1934-604D-8BC7-4D575776C70C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Mocha</a:t>
          </a:r>
          <a:r>
            <a:rPr lang="zh-CN" altLang="en-US" dirty="0" smtClean="0"/>
            <a:t>和</a:t>
          </a:r>
          <a:r>
            <a:rPr lang="en-US" altLang="zh-CN" dirty="0" smtClean="0"/>
            <a:t>Chai</a:t>
          </a:r>
          <a:r>
            <a:rPr lang="zh-CN" altLang="en-US" dirty="0" smtClean="0"/>
            <a:t>测试接口</a:t>
          </a:r>
          <a:endParaRPr lang="zh-CN" altLang="en-US" dirty="0"/>
        </a:p>
      </dgm:t>
    </dgm:pt>
    <dgm:pt modelId="{D6727177-4496-9949-9780-6E3385D08FC8}" type="parTrans" cxnId="{0B4A996A-1EDE-E341-822E-E60A0A1D2E52}">
      <dgm:prSet/>
      <dgm:spPr/>
      <dgm:t>
        <a:bodyPr/>
        <a:lstStyle/>
        <a:p>
          <a:endParaRPr lang="zh-CN" altLang="en-US"/>
        </a:p>
      </dgm:t>
    </dgm:pt>
    <dgm:pt modelId="{C002B1A2-6C95-BD44-A48B-63E8876A2F4A}" type="sibTrans" cxnId="{0B4A996A-1EDE-E341-822E-E60A0A1D2E52}">
      <dgm:prSet/>
      <dgm:spPr/>
      <dgm:t>
        <a:bodyPr/>
        <a:lstStyle/>
        <a:p>
          <a:endParaRPr lang="zh-CN" altLang="en-US"/>
        </a:p>
      </dgm:t>
    </dgm:pt>
    <dgm:pt modelId="{ED9DEF84-A32A-3E46-9B6D-274468B771B7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Sinon</a:t>
          </a:r>
          <a:r>
            <a:rPr lang="zh-CN" altLang="en-US" dirty="0" smtClean="0"/>
            <a:t>辅助单元测试</a:t>
          </a:r>
          <a:endParaRPr lang="zh-CN" altLang="en-US" dirty="0"/>
        </a:p>
      </dgm:t>
    </dgm:pt>
    <dgm:pt modelId="{89A50E19-92F6-DC48-8FD5-76715CC05A07}" type="parTrans" cxnId="{51CD8568-4B31-3343-AFD5-71620281F42C}">
      <dgm:prSet/>
      <dgm:spPr/>
      <dgm:t>
        <a:bodyPr/>
        <a:lstStyle/>
        <a:p>
          <a:endParaRPr lang="zh-CN" altLang="en-US"/>
        </a:p>
      </dgm:t>
    </dgm:pt>
    <dgm:pt modelId="{14D88013-7804-E64B-9081-001F28EE6CB4}" type="sibTrans" cxnId="{51CD8568-4B31-3343-AFD5-71620281F42C}">
      <dgm:prSet/>
      <dgm:spPr/>
      <dgm:t>
        <a:bodyPr/>
        <a:lstStyle/>
        <a:p>
          <a:endParaRPr lang="zh-CN" altLang="en-US"/>
        </a:p>
      </dgm:t>
    </dgm:pt>
    <dgm:pt modelId="{23D927FC-D613-7342-AE44-F8F2B3082775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Benchmark.js</a:t>
          </a:r>
          <a:r>
            <a:rPr lang="zh-CN" altLang="en-US" dirty="0" smtClean="0"/>
            <a:t>进行基准测试</a:t>
          </a:r>
          <a:endParaRPr lang="zh-CN" altLang="en-US" dirty="0"/>
        </a:p>
      </dgm:t>
    </dgm:pt>
    <dgm:pt modelId="{D76ED515-6860-834D-9863-211F6CAB2AEA}" type="parTrans" cxnId="{E7448EB0-8718-B446-ABC9-774F43BB2B30}">
      <dgm:prSet/>
      <dgm:spPr/>
      <dgm:t>
        <a:bodyPr/>
        <a:lstStyle/>
        <a:p>
          <a:endParaRPr lang="zh-CN" altLang="en-US"/>
        </a:p>
      </dgm:t>
    </dgm:pt>
    <dgm:pt modelId="{0216306D-DB04-6642-9B49-747822CD26CD}" type="sibTrans" cxnId="{E7448EB0-8718-B446-ABC9-774F43BB2B30}">
      <dgm:prSet/>
      <dgm:spPr/>
      <dgm:t>
        <a:bodyPr/>
        <a:lstStyle/>
        <a:p>
          <a:endParaRPr lang="zh-CN" altLang="en-US"/>
        </a:p>
      </dgm:t>
    </dgm:pt>
    <dgm:pt modelId="{2318C0B5-8DCC-7D45-8F69-EF22FB5DA816}">
      <dgm:prSet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Karma</a:t>
          </a:r>
          <a:r>
            <a:rPr lang="zh-CN" altLang="en-US" dirty="0" smtClean="0"/>
            <a:t>自动化单元测试</a:t>
          </a:r>
          <a:endParaRPr lang="zh-CN" altLang="en-US" dirty="0"/>
        </a:p>
      </dgm:t>
    </dgm:pt>
    <dgm:pt modelId="{AA5DCD76-09F6-D84B-9D5D-AC5E11BFF17F}" type="parTrans" cxnId="{3FA8EC01-5F30-2E4C-8375-C4B273E685CE}">
      <dgm:prSet/>
      <dgm:spPr/>
      <dgm:t>
        <a:bodyPr/>
        <a:lstStyle/>
        <a:p>
          <a:endParaRPr lang="zh-CN" altLang="en-US"/>
        </a:p>
      </dgm:t>
    </dgm:pt>
    <dgm:pt modelId="{3F6F99E5-1645-FD40-AAC4-022B19CBA52E}" type="sibTrans" cxnId="{3FA8EC01-5F30-2E4C-8375-C4B273E685CE}">
      <dgm:prSet/>
      <dgm:spPr/>
      <dgm:t>
        <a:bodyPr/>
        <a:lstStyle/>
        <a:p>
          <a:endParaRPr lang="zh-CN" altLang="en-US"/>
        </a:p>
      </dgm:t>
    </dgm:pt>
    <dgm:pt modelId="{4E75223C-4BCC-634D-8327-B50CC58816FD}">
      <dgm:prSet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Istanbu</a:t>
          </a:r>
          <a:r>
            <a:rPr lang="zh-CN" altLang="en-US" dirty="0" smtClean="0"/>
            <a:t>计算代码覆盖率</a:t>
          </a:r>
          <a:endParaRPr lang="zh-CN" altLang="en-US" dirty="0"/>
        </a:p>
      </dgm:t>
    </dgm:pt>
    <dgm:pt modelId="{35AE32DB-A63A-EC4A-90B9-BBFA5D45C4B9}" type="parTrans" cxnId="{0E5C16CB-BAB6-A344-BB76-E91E247696FA}">
      <dgm:prSet/>
      <dgm:spPr/>
      <dgm:t>
        <a:bodyPr/>
        <a:lstStyle/>
        <a:p>
          <a:endParaRPr lang="zh-CN" altLang="en-US"/>
        </a:p>
      </dgm:t>
    </dgm:pt>
    <dgm:pt modelId="{D4C97A6E-4156-FB45-9C20-21CA317080A2}" type="sibTrans" cxnId="{0E5C16CB-BAB6-A344-BB76-E91E247696FA}">
      <dgm:prSet/>
      <dgm:spPr/>
      <dgm:t>
        <a:bodyPr/>
        <a:lstStyle/>
        <a:p>
          <a:endParaRPr lang="zh-CN" altLang="en-US"/>
        </a:p>
      </dgm:t>
    </dgm:pt>
    <dgm:pt modelId="{ADE07EAC-DEB7-3540-9737-7C8A5A022437}" type="pres">
      <dgm:prSet presAssocID="{ABE3A91F-EDA6-4142-BBD2-E3EA94AD482D}" presName="Name0" presStyleCnt="0">
        <dgm:presLayoutVars>
          <dgm:chMax val="7"/>
          <dgm:chPref val="7"/>
          <dgm:dir/>
        </dgm:presLayoutVars>
      </dgm:prSet>
      <dgm:spPr/>
    </dgm:pt>
    <dgm:pt modelId="{3E3F47D6-7BEF-2046-8CB0-3F5D395D4889}" type="pres">
      <dgm:prSet presAssocID="{ABE3A91F-EDA6-4142-BBD2-E3EA94AD482D}" presName="Name1" presStyleCnt="0"/>
      <dgm:spPr/>
    </dgm:pt>
    <dgm:pt modelId="{F1790029-783A-9943-B293-0ECA912E13E7}" type="pres">
      <dgm:prSet presAssocID="{ABE3A91F-EDA6-4142-BBD2-E3EA94AD482D}" presName="cycle" presStyleCnt="0"/>
      <dgm:spPr/>
    </dgm:pt>
    <dgm:pt modelId="{588703ED-46BD-1A4D-8302-2073AC0A2164}" type="pres">
      <dgm:prSet presAssocID="{ABE3A91F-EDA6-4142-BBD2-E3EA94AD482D}" presName="srcNode" presStyleLbl="node1" presStyleIdx="0" presStyleCnt="5"/>
      <dgm:spPr/>
    </dgm:pt>
    <dgm:pt modelId="{F1102321-2C3A-904E-AD35-934A2AB5EACF}" type="pres">
      <dgm:prSet presAssocID="{ABE3A91F-EDA6-4142-BBD2-E3EA94AD482D}" presName="conn" presStyleLbl="parChTrans1D2" presStyleIdx="0" presStyleCnt="1"/>
      <dgm:spPr/>
    </dgm:pt>
    <dgm:pt modelId="{6517402A-9907-AD44-BB14-7FB6242E2F76}" type="pres">
      <dgm:prSet presAssocID="{ABE3A91F-EDA6-4142-BBD2-E3EA94AD482D}" presName="extraNode" presStyleLbl="node1" presStyleIdx="0" presStyleCnt="5"/>
      <dgm:spPr/>
    </dgm:pt>
    <dgm:pt modelId="{9C7AC817-521F-7643-B51C-2B4F6105F61A}" type="pres">
      <dgm:prSet presAssocID="{ABE3A91F-EDA6-4142-BBD2-E3EA94AD482D}" presName="dstNode" presStyleLbl="node1" presStyleIdx="0" presStyleCnt="5"/>
      <dgm:spPr/>
    </dgm:pt>
    <dgm:pt modelId="{9B6F6260-35FB-EB4F-A0A9-93149D71DA74}" type="pres">
      <dgm:prSet presAssocID="{8F5492C8-1934-604D-8BC7-4D575776C70C}" presName="text_1" presStyleLbl="node1" presStyleIdx="0" presStyleCnt="5">
        <dgm:presLayoutVars>
          <dgm:bulletEnabled val="1"/>
        </dgm:presLayoutVars>
      </dgm:prSet>
      <dgm:spPr/>
    </dgm:pt>
    <dgm:pt modelId="{EB627462-7A33-8447-897B-A1D1A6490964}" type="pres">
      <dgm:prSet presAssocID="{8F5492C8-1934-604D-8BC7-4D575776C70C}" presName="accent_1" presStyleCnt="0"/>
      <dgm:spPr/>
    </dgm:pt>
    <dgm:pt modelId="{56E9755B-73B1-E34C-A510-654DCEB8D9B9}" type="pres">
      <dgm:prSet presAssocID="{8F5492C8-1934-604D-8BC7-4D575776C70C}" presName="accentRepeatNode" presStyleLbl="solidFgAcc1" presStyleIdx="0" presStyleCnt="5"/>
      <dgm:spPr/>
    </dgm:pt>
    <dgm:pt modelId="{E5724C7C-EB63-7D43-9462-41D9C323BA8E}" type="pres">
      <dgm:prSet presAssocID="{ED9DEF84-A32A-3E46-9B6D-274468B771B7}" presName="text_2" presStyleLbl="node1" presStyleIdx="1" presStyleCnt="5">
        <dgm:presLayoutVars>
          <dgm:bulletEnabled val="1"/>
        </dgm:presLayoutVars>
      </dgm:prSet>
      <dgm:spPr/>
    </dgm:pt>
    <dgm:pt modelId="{BE5A7280-AA30-964A-A409-5D9CA774862F}" type="pres">
      <dgm:prSet presAssocID="{ED9DEF84-A32A-3E46-9B6D-274468B771B7}" presName="accent_2" presStyleCnt="0"/>
      <dgm:spPr/>
    </dgm:pt>
    <dgm:pt modelId="{2D3FB3F9-8949-414E-804D-6426413E62E9}" type="pres">
      <dgm:prSet presAssocID="{ED9DEF84-A32A-3E46-9B6D-274468B771B7}" presName="accentRepeatNode" presStyleLbl="solidFgAcc1" presStyleIdx="1" presStyleCnt="5"/>
      <dgm:spPr/>
    </dgm:pt>
    <dgm:pt modelId="{36A29E77-07A0-FB44-9D94-F1A2F57F4707}" type="pres">
      <dgm:prSet presAssocID="{2318C0B5-8DCC-7D45-8F69-EF22FB5DA816}" presName="text_3" presStyleLbl="node1" presStyleIdx="2" presStyleCnt="5">
        <dgm:presLayoutVars>
          <dgm:bulletEnabled val="1"/>
        </dgm:presLayoutVars>
      </dgm:prSet>
      <dgm:spPr/>
    </dgm:pt>
    <dgm:pt modelId="{FAF48EAD-01AD-C84A-8D63-1240583EB415}" type="pres">
      <dgm:prSet presAssocID="{2318C0B5-8DCC-7D45-8F69-EF22FB5DA816}" presName="accent_3" presStyleCnt="0"/>
      <dgm:spPr/>
    </dgm:pt>
    <dgm:pt modelId="{D16D9C86-F36F-CA41-8E42-803D9F24E580}" type="pres">
      <dgm:prSet presAssocID="{2318C0B5-8DCC-7D45-8F69-EF22FB5DA816}" presName="accentRepeatNode" presStyleLbl="solidFgAcc1" presStyleIdx="2" presStyleCnt="5"/>
      <dgm:spPr/>
    </dgm:pt>
    <dgm:pt modelId="{484237E6-7927-8F4F-A742-386A2600F9BA}" type="pres">
      <dgm:prSet presAssocID="{4E75223C-4BCC-634D-8327-B50CC58816FD}" presName="text_4" presStyleLbl="node1" presStyleIdx="3" presStyleCnt="5">
        <dgm:presLayoutVars>
          <dgm:bulletEnabled val="1"/>
        </dgm:presLayoutVars>
      </dgm:prSet>
      <dgm:spPr/>
    </dgm:pt>
    <dgm:pt modelId="{56FA7DC9-E405-8640-9D92-C2248EF91938}" type="pres">
      <dgm:prSet presAssocID="{4E75223C-4BCC-634D-8327-B50CC58816FD}" presName="accent_4" presStyleCnt="0"/>
      <dgm:spPr/>
    </dgm:pt>
    <dgm:pt modelId="{F4716BBF-96C5-ED4A-8173-035386D58BEB}" type="pres">
      <dgm:prSet presAssocID="{4E75223C-4BCC-634D-8327-B50CC58816FD}" presName="accentRepeatNode" presStyleLbl="solidFgAcc1" presStyleIdx="3" presStyleCnt="5"/>
      <dgm:spPr/>
    </dgm:pt>
    <dgm:pt modelId="{1BD452C0-1483-3E4F-827D-C483FF2239C4}" type="pres">
      <dgm:prSet presAssocID="{23D927FC-D613-7342-AE44-F8F2B308277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5AE5A-CA82-F041-988D-42D527ED0FFB}" type="pres">
      <dgm:prSet presAssocID="{23D927FC-D613-7342-AE44-F8F2B3082775}" presName="accent_5" presStyleCnt="0"/>
      <dgm:spPr/>
    </dgm:pt>
    <dgm:pt modelId="{8E219B87-4B84-2E45-A30D-963DC3DC6188}" type="pres">
      <dgm:prSet presAssocID="{23D927FC-D613-7342-AE44-F8F2B3082775}" presName="accentRepeatNode" presStyleLbl="solidFgAcc1" presStyleIdx="4" presStyleCnt="5"/>
      <dgm:spPr/>
    </dgm:pt>
  </dgm:ptLst>
  <dgm:cxnLst>
    <dgm:cxn modelId="{0E5C16CB-BAB6-A344-BB76-E91E247696FA}" srcId="{ABE3A91F-EDA6-4142-BBD2-E3EA94AD482D}" destId="{4E75223C-4BCC-634D-8327-B50CC58816FD}" srcOrd="3" destOrd="0" parTransId="{35AE32DB-A63A-EC4A-90B9-BBFA5D45C4B9}" sibTransId="{D4C97A6E-4156-FB45-9C20-21CA317080A2}"/>
    <dgm:cxn modelId="{3FA8EC01-5F30-2E4C-8375-C4B273E685CE}" srcId="{ABE3A91F-EDA6-4142-BBD2-E3EA94AD482D}" destId="{2318C0B5-8DCC-7D45-8F69-EF22FB5DA816}" srcOrd="2" destOrd="0" parTransId="{AA5DCD76-09F6-D84B-9D5D-AC5E11BFF17F}" sibTransId="{3F6F99E5-1645-FD40-AAC4-022B19CBA52E}"/>
    <dgm:cxn modelId="{449275E0-5D17-EF4E-936A-50EE36206FC3}" type="presOf" srcId="{4E75223C-4BCC-634D-8327-B50CC58816FD}" destId="{484237E6-7927-8F4F-A742-386A2600F9BA}" srcOrd="0" destOrd="0" presId="urn:microsoft.com/office/officeart/2008/layout/VerticalCurvedList"/>
    <dgm:cxn modelId="{330AFD82-7166-BC40-80BC-307DD3459B1D}" type="presOf" srcId="{2318C0B5-8DCC-7D45-8F69-EF22FB5DA816}" destId="{36A29E77-07A0-FB44-9D94-F1A2F57F4707}" srcOrd="0" destOrd="0" presId="urn:microsoft.com/office/officeart/2008/layout/VerticalCurvedList"/>
    <dgm:cxn modelId="{6B93A33E-2D83-2349-B4D7-3A44B6C95BBB}" type="presOf" srcId="{ED9DEF84-A32A-3E46-9B6D-274468B771B7}" destId="{E5724C7C-EB63-7D43-9462-41D9C323BA8E}" srcOrd="0" destOrd="0" presId="urn:microsoft.com/office/officeart/2008/layout/VerticalCurvedList"/>
    <dgm:cxn modelId="{51CD8568-4B31-3343-AFD5-71620281F42C}" srcId="{ABE3A91F-EDA6-4142-BBD2-E3EA94AD482D}" destId="{ED9DEF84-A32A-3E46-9B6D-274468B771B7}" srcOrd="1" destOrd="0" parTransId="{89A50E19-92F6-DC48-8FD5-76715CC05A07}" sibTransId="{14D88013-7804-E64B-9081-001F28EE6CB4}"/>
    <dgm:cxn modelId="{CECB7A1D-1E7C-7448-87CC-4B2CFD7212C3}" type="presOf" srcId="{ABE3A91F-EDA6-4142-BBD2-E3EA94AD482D}" destId="{ADE07EAC-DEB7-3540-9737-7C8A5A022437}" srcOrd="0" destOrd="0" presId="urn:microsoft.com/office/officeart/2008/layout/VerticalCurvedList"/>
    <dgm:cxn modelId="{8544B950-15C0-E94D-9C3C-E590DF71A204}" type="presOf" srcId="{23D927FC-D613-7342-AE44-F8F2B3082775}" destId="{1BD452C0-1483-3E4F-827D-C483FF2239C4}" srcOrd="0" destOrd="0" presId="urn:microsoft.com/office/officeart/2008/layout/VerticalCurvedList"/>
    <dgm:cxn modelId="{7412C826-CDAB-CA47-B7AE-B0DC348C628B}" type="presOf" srcId="{C002B1A2-6C95-BD44-A48B-63E8876A2F4A}" destId="{F1102321-2C3A-904E-AD35-934A2AB5EACF}" srcOrd="0" destOrd="0" presId="urn:microsoft.com/office/officeart/2008/layout/VerticalCurvedList"/>
    <dgm:cxn modelId="{E7448EB0-8718-B446-ABC9-774F43BB2B30}" srcId="{ABE3A91F-EDA6-4142-BBD2-E3EA94AD482D}" destId="{23D927FC-D613-7342-AE44-F8F2B3082775}" srcOrd="4" destOrd="0" parTransId="{D76ED515-6860-834D-9863-211F6CAB2AEA}" sibTransId="{0216306D-DB04-6642-9B49-747822CD26CD}"/>
    <dgm:cxn modelId="{0B4A996A-1EDE-E341-822E-E60A0A1D2E52}" srcId="{ABE3A91F-EDA6-4142-BBD2-E3EA94AD482D}" destId="{8F5492C8-1934-604D-8BC7-4D575776C70C}" srcOrd="0" destOrd="0" parTransId="{D6727177-4496-9949-9780-6E3385D08FC8}" sibTransId="{C002B1A2-6C95-BD44-A48B-63E8876A2F4A}"/>
    <dgm:cxn modelId="{9A43CFCA-BF5A-DE45-AC51-2FB2F5BE0490}" type="presOf" srcId="{8F5492C8-1934-604D-8BC7-4D575776C70C}" destId="{9B6F6260-35FB-EB4F-A0A9-93149D71DA74}" srcOrd="0" destOrd="0" presId="urn:microsoft.com/office/officeart/2008/layout/VerticalCurvedList"/>
    <dgm:cxn modelId="{D79C44E0-4950-F64E-B060-9DA6FCD8BAA5}" type="presParOf" srcId="{ADE07EAC-DEB7-3540-9737-7C8A5A022437}" destId="{3E3F47D6-7BEF-2046-8CB0-3F5D395D4889}" srcOrd="0" destOrd="0" presId="urn:microsoft.com/office/officeart/2008/layout/VerticalCurvedList"/>
    <dgm:cxn modelId="{90EC6DAA-31D7-9244-9BF2-25996C461C54}" type="presParOf" srcId="{3E3F47D6-7BEF-2046-8CB0-3F5D395D4889}" destId="{F1790029-783A-9943-B293-0ECA912E13E7}" srcOrd="0" destOrd="0" presId="urn:microsoft.com/office/officeart/2008/layout/VerticalCurvedList"/>
    <dgm:cxn modelId="{BDBEDCF5-F6DD-8F4D-9FAF-E09D6E01C631}" type="presParOf" srcId="{F1790029-783A-9943-B293-0ECA912E13E7}" destId="{588703ED-46BD-1A4D-8302-2073AC0A2164}" srcOrd="0" destOrd="0" presId="urn:microsoft.com/office/officeart/2008/layout/VerticalCurvedList"/>
    <dgm:cxn modelId="{6A315596-7A02-4341-90F7-B5F64F9AFBE5}" type="presParOf" srcId="{F1790029-783A-9943-B293-0ECA912E13E7}" destId="{F1102321-2C3A-904E-AD35-934A2AB5EACF}" srcOrd="1" destOrd="0" presId="urn:microsoft.com/office/officeart/2008/layout/VerticalCurvedList"/>
    <dgm:cxn modelId="{0EE17DF6-E8C1-7547-85AC-8E12627E290B}" type="presParOf" srcId="{F1790029-783A-9943-B293-0ECA912E13E7}" destId="{6517402A-9907-AD44-BB14-7FB6242E2F76}" srcOrd="2" destOrd="0" presId="urn:microsoft.com/office/officeart/2008/layout/VerticalCurvedList"/>
    <dgm:cxn modelId="{B5A2F0EA-A02C-F148-A740-BC99BCC5885E}" type="presParOf" srcId="{F1790029-783A-9943-B293-0ECA912E13E7}" destId="{9C7AC817-521F-7643-B51C-2B4F6105F61A}" srcOrd="3" destOrd="0" presId="urn:microsoft.com/office/officeart/2008/layout/VerticalCurvedList"/>
    <dgm:cxn modelId="{ACB91222-8CBC-8949-BC72-3DC417E77C7B}" type="presParOf" srcId="{3E3F47D6-7BEF-2046-8CB0-3F5D395D4889}" destId="{9B6F6260-35FB-EB4F-A0A9-93149D71DA74}" srcOrd="1" destOrd="0" presId="urn:microsoft.com/office/officeart/2008/layout/VerticalCurvedList"/>
    <dgm:cxn modelId="{AB5B88CD-43E2-5141-9954-3BECEC245BF1}" type="presParOf" srcId="{3E3F47D6-7BEF-2046-8CB0-3F5D395D4889}" destId="{EB627462-7A33-8447-897B-A1D1A6490964}" srcOrd="2" destOrd="0" presId="urn:microsoft.com/office/officeart/2008/layout/VerticalCurvedList"/>
    <dgm:cxn modelId="{418274CD-DEF4-1B45-BC85-4F57ADD52D3C}" type="presParOf" srcId="{EB627462-7A33-8447-897B-A1D1A6490964}" destId="{56E9755B-73B1-E34C-A510-654DCEB8D9B9}" srcOrd="0" destOrd="0" presId="urn:microsoft.com/office/officeart/2008/layout/VerticalCurvedList"/>
    <dgm:cxn modelId="{4A5DC9BA-008B-E546-BB47-CF13FE1954E6}" type="presParOf" srcId="{3E3F47D6-7BEF-2046-8CB0-3F5D395D4889}" destId="{E5724C7C-EB63-7D43-9462-41D9C323BA8E}" srcOrd="3" destOrd="0" presId="urn:microsoft.com/office/officeart/2008/layout/VerticalCurvedList"/>
    <dgm:cxn modelId="{20629945-5CF4-F246-9438-3FDB57E7E4C4}" type="presParOf" srcId="{3E3F47D6-7BEF-2046-8CB0-3F5D395D4889}" destId="{BE5A7280-AA30-964A-A409-5D9CA774862F}" srcOrd="4" destOrd="0" presId="urn:microsoft.com/office/officeart/2008/layout/VerticalCurvedList"/>
    <dgm:cxn modelId="{CB16C1C7-2AD5-4A4B-805B-975970CB1F3B}" type="presParOf" srcId="{BE5A7280-AA30-964A-A409-5D9CA774862F}" destId="{2D3FB3F9-8949-414E-804D-6426413E62E9}" srcOrd="0" destOrd="0" presId="urn:microsoft.com/office/officeart/2008/layout/VerticalCurvedList"/>
    <dgm:cxn modelId="{DDAC8C03-291D-4946-8E0F-34DF9D0235D1}" type="presParOf" srcId="{3E3F47D6-7BEF-2046-8CB0-3F5D395D4889}" destId="{36A29E77-07A0-FB44-9D94-F1A2F57F4707}" srcOrd="5" destOrd="0" presId="urn:microsoft.com/office/officeart/2008/layout/VerticalCurvedList"/>
    <dgm:cxn modelId="{2E581F08-00F5-E041-939D-4B4414CB2F5D}" type="presParOf" srcId="{3E3F47D6-7BEF-2046-8CB0-3F5D395D4889}" destId="{FAF48EAD-01AD-C84A-8D63-1240583EB415}" srcOrd="6" destOrd="0" presId="urn:microsoft.com/office/officeart/2008/layout/VerticalCurvedList"/>
    <dgm:cxn modelId="{92B9EB69-7925-414A-9C14-294D7E44445C}" type="presParOf" srcId="{FAF48EAD-01AD-C84A-8D63-1240583EB415}" destId="{D16D9C86-F36F-CA41-8E42-803D9F24E580}" srcOrd="0" destOrd="0" presId="urn:microsoft.com/office/officeart/2008/layout/VerticalCurvedList"/>
    <dgm:cxn modelId="{8A0E279A-6082-F348-828F-FD82B9D14F2A}" type="presParOf" srcId="{3E3F47D6-7BEF-2046-8CB0-3F5D395D4889}" destId="{484237E6-7927-8F4F-A742-386A2600F9BA}" srcOrd="7" destOrd="0" presId="urn:microsoft.com/office/officeart/2008/layout/VerticalCurvedList"/>
    <dgm:cxn modelId="{C4187368-E4EE-2241-874D-3524240EFE07}" type="presParOf" srcId="{3E3F47D6-7BEF-2046-8CB0-3F5D395D4889}" destId="{56FA7DC9-E405-8640-9D92-C2248EF91938}" srcOrd="8" destOrd="0" presId="urn:microsoft.com/office/officeart/2008/layout/VerticalCurvedList"/>
    <dgm:cxn modelId="{A49F1788-6A2A-214A-A6A2-B533D02AC2E3}" type="presParOf" srcId="{56FA7DC9-E405-8640-9D92-C2248EF91938}" destId="{F4716BBF-96C5-ED4A-8173-035386D58BEB}" srcOrd="0" destOrd="0" presId="urn:microsoft.com/office/officeart/2008/layout/VerticalCurvedList"/>
    <dgm:cxn modelId="{13D90030-83AE-8C41-BE4D-1D14FBFD5627}" type="presParOf" srcId="{3E3F47D6-7BEF-2046-8CB0-3F5D395D4889}" destId="{1BD452C0-1483-3E4F-827D-C483FF2239C4}" srcOrd="9" destOrd="0" presId="urn:microsoft.com/office/officeart/2008/layout/VerticalCurvedList"/>
    <dgm:cxn modelId="{C93049C8-2291-5B4D-8B37-158DA9A0E107}" type="presParOf" srcId="{3E3F47D6-7BEF-2046-8CB0-3F5D395D4889}" destId="{1A15AE5A-CA82-F041-988D-42D527ED0FFB}" srcOrd="10" destOrd="0" presId="urn:microsoft.com/office/officeart/2008/layout/VerticalCurvedList"/>
    <dgm:cxn modelId="{C7D7A7A2-461E-3247-B7E6-C4C673A79911}" type="presParOf" srcId="{1A15AE5A-CA82-F041-988D-42D527ED0FFB}" destId="{8E219B87-4B84-2E45-A30D-963DC3DC61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BB87F-4EF4-7C47-B456-44472D8EA60D}">
      <dsp:nvSpPr>
        <dsp:cNvPr id="0" name=""/>
        <dsp:cNvSpPr/>
      </dsp:nvSpPr>
      <dsp:spPr>
        <a:xfrm rot="5400000">
          <a:off x="-172340" y="175175"/>
          <a:ext cx="1148933" cy="804253"/>
        </a:xfrm>
        <a:prstGeom prst="chevron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一</a:t>
          </a:r>
          <a:endParaRPr lang="zh-CN" altLang="en-US" sz="2100" kern="1200" dirty="0"/>
        </a:p>
      </dsp:txBody>
      <dsp:txXfrm rot="-5400000">
        <a:off x="1" y="404962"/>
        <a:ext cx="804253" cy="344680"/>
      </dsp:txXfrm>
    </dsp:sp>
    <dsp:sp modelId="{9DC47ED2-DA9C-A746-A686-466C128AE073}">
      <dsp:nvSpPr>
        <dsp:cNvPr id="0" name=""/>
        <dsp:cNvSpPr/>
      </dsp:nvSpPr>
      <dsp:spPr>
        <a:xfrm rot="5400000">
          <a:off x="3018180" y="-2211091"/>
          <a:ext cx="746806" cy="5174661"/>
        </a:xfrm>
        <a:prstGeom prst="round2SameRect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kern="1200" dirty="0" smtClean="0">
              <a:solidFill>
                <a:schemeClr val="tx1"/>
              </a:solidFill>
            </a:rPr>
            <a:t>基本分析</a:t>
          </a:r>
          <a:endParaRPr lang="zh-CN" altLang="en-US" sz="4100" kern="1200" dirty="0">
            <a:solidFill>
              <a:schemeClr val="tx1"/>
            </a:solidFill>
          </a:endParaRPr>
        </a:p>
      </dsp:txBody>
      <dsp:txXfrm rot="-5400000">
        <a:off x="804253" y="39292"/>
        <a:ext cx="5138205" cy="673894"/>
      </dsp:txXfrm>
    </dsp:sp>
    <dsp:sp modelId="{5461FE0B-7120-374B-8D7D-ABFE68D2ACCF}">
      <dsp:nvSpPr>
        <dsp:cNvPr id="0" name=""/>
        <dsp:cNvSpPr/>
      </dsp:nvSpPr>
      <dsp:spPr>
        <a:xfrm rot="5400000">
          <a:off x="-172340" y="1176064"/>
          <a:ext cx="1148933" cy="804253"/>
        </a:xfrm>
        <a:prstGeom prst="chevron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二</a:t>
          </a:r>
          <a:endParaRPr lang="zh-CN" altLang="en-US" sz="2100" kern="1200" dirty="0"/>
        </a:p>
      </dsp:txBody>
      <dsp:txXfrm rot="-5400000">
        <a:off x="1" y="1405851"/>
        <a:ext cx="804253" cy="344680"/>
      </dsp:txXfrm>
    </dsp:sp>
    <dsp:sp modelId="{52737502-5BF4-2146-98BF-FD13F3875E31}">
      <dsp:nvSpPr>
        <dsp:cNvPr id="0" name=""/>
        <dsp:cNvSpPr/>
      </dsp:nvSpPr>
      <dsp:spPr>
        <a:xfrm rot="5400000">
          <a:off x="3018180" y="-1210202"/>
          <a:ext cx="746806" cy="5174661"/>
        </a:xfrm>
        <a:prstGeom prst="round2SameRect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kern="1200" dirty="0" smtClean="0">
              <a:solidFill>
                <a:schemeClr val="tx1"/>
              </a:solidFill>
            </a:rPr>
            <a:t>流程设计</a:t>
          </a:r>
          <a:endParaRPr lang="zh-CN" altLang="en-US" sz="4100" kern="1200" dirty="0">
            <a:solidFill>
              <a:schemeClr val="tx1"/>
            </a:solidFill>
          </a:endParaRPr>
        </a:p>
      </dsp:txBody>
      <dsp:txXfrm rot="-5400000">
        <a:off x="804253" y="1040181"/>
        <a:ext cx="5138205" cy="673894"/>
      </dsp:txXfrm>
    </dsp:sp>
    <dsp:sp modelId="{A4E43050-AD55-3143-8C6D-4C0FD66AE5E1}">
      <dsp:nvSpPr>
        <dsp:cNvPr id="0" name=""/>
        <dsp:cNvSpPr/>
      </dsp:nvSpPr>
      <dsp:spPr>
        <a:xfrm rot="5400000">
          <a:off x="-172340" y="2176953"/>
          <a:ext cx="1148933" cy="804253"/>
        </a:xfrm>
        <a:prstGeom prst="chevron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三</a:t>
          </a:r>
          <a:endParaRPr lang="zh-CN" altLang="en-US" sz="2100" kern="1200" dirty="0"/>
        </a:p>
      </dsp:txBody>
      <dsp:txXfrm rot="-5400000">
        <a:off x="1" y="2406740"/>
        <a:ext cx="804253" cy="344680"/>
      </dsp:txXfrm>
    </dsp:sp>
    <dsp:sp modelId="{B888D422-C37F-9D40-A819-ED21D1669745}">
      <dsp:nvSpPr>
        <dsp:cNvPr id="0" name=""/>
        <dsp:cNvSpPr/>
      </dsp:nvSpPr>
      <dsp:spPr>
        <a:xfrm rot="5400000">
          <a:off x="3018180" y="-194325"/>
          <a:ext cx="746806" cy="5174661"/>
        </a:xfrm>
        <a:prstGeom prst="round2SameRect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kern="1200" dirty="0" smtClean="0">
              <a:solidFill>
                <a:schemeClr val="tx1"/>
              </a:solidFill>
            </a:rPr>
            <a:t>实现方式</a:t>
          </a:r>
          <a:endParaRPr lang="zh-CN" altLang="en-US" sz="4100" kern="1200" dirty="0">
            <a:solidFill>
              <a:schemeClr val="tx1"/>
            </a:solidFill>
          </a:endParaRPr>
        </a:p>
      </dsp:txBody>
      <dsp:txXfrm rot="-5400000">
        <a:off x="804253" y="2056058"/>
        <a:ext cx="5138205" cy="673894"/>
      </dsp:txXfrm>
    </dsp:sp>
    <dsp:sp modelId="{63F704F0-6559-264C-8A2F-5187773202B0}">
      <dsp:nvSpPr>
        <dsp:cNvPr id="0" name=""/>
        <dsp:cNvSpPr/>
      </dsp:nvSpPr>
      <dsp:spPr>
        <a:xfrm rot="5400000">
          <a:off x="-172340" y="3177843"/>
          <a:ext cx="1148933" cy="804253"/>
        </a:xfrm>
        <a:prstGeom prst="chevron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四</a:t>
          </a:r>
          <a:endParaRPr lang="zh-CN" altLang="en-US" sz="2100" kern="1200" dirty="0"/>
        </a:p>
      </dsp:txBody>
      <dsp:txXfrm rot="-5400000">
        <a:off x="1" y="3407630"/>
        <a:ext cx="804253" cy="344680"/>
      </dsp:txXfrm>
    </dsp:sp>
    <dsp:sp modelId="{5A23E24D-4129-4443-8B95-B57A673DA5E1}">
      <dsp:nvSpPr>
        <dsp:cNvPr id="0" name=""/>
        <dsp:cNvSpPr/>
      </dsp:nvSpPr>
      <dsp:spPr>
        <a:xfrm rot="5400000">
          <a:off x="3018180" y="791575"/>
          <a:ext cx="746806" cy="5174661"/>
        </a:xfrm>
        <a:prstGeom prst="round2SameRect">
          <a:avLst/>
        </a:pr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kern="1200" dirty="0" smtClean="0">
              <a:solidFill>
                <a:schemeClr val="tx1"/>
              </a:solidFill>
            </a:rPr>
            <a:t>后续规划</a:t>
          </a:r>
          <a:endParaRPr lang="zh-CN" altLang="en-US" sz="4100" kern="1200" dirty="0">
            <a:solidFill>
              <a:schemeClr val="tx1"/>
            </a:solidFill>
          </a:endParaRPr>
        </a:p>
      </dsp:txBody>
      <dsp:txXfrm rot="-5400000">
        <a:off x="804253" y="3041958"/>
        <a:ext cx="5138205" cy="673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02321-2C3A-904E-AD35-934A2AB5EACF}">
      <dsp:nvSpPr>
        <dsp:cNvPr id="0" name=""/>
        <dsp:cNvSpPr/>
      </dsp:nvSpPr>
      <dsp:spPr>
        <a:xfrm>
          <a:off x="-5590554" y="-855859"/>
          <a:ext cx="6656252" cy="6656252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F6260-35FB-EB4F-A0A9-93149D71DA74}">
      <dsp:nvSpPr>
        <dsp:cNvPr id="0" name=""/>
        <dsp:cNvSpPr/>
      </dsp:nvSpPr>
      <dsp:spPr>
        <a:xfrm>
          <a:off x="465904" y="308934"/>
          <a:ext cx="7593001" cy="61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074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</a:t>
          </a:r>
          <a:r>
            <a:rPr lang="en-US" altLang="zh-CN" sz="3100" kern="1200" dirty="0" smtClean="0"/>
            <a:t>Mocha</a:t>
          </a:r>
          <a:r>
            <a:rPr lang="zh-CN" altLang="en-US" sz="3100" kern="1200" dirty="0" smtClean="0"/>
            <a:t>和</a:t>
          </a:r>
          <a:r>
            <a:rPr lang="en-US" altLang="zh-CN" sz="3100" kern="1200" dirty="0" smtClean="0"/>
            <a:t>Chai</a:t>
          </a:r>
          <a:r>
            <a:rPr lang="zh-CN" altLang="en-US" sz="3100" kern="1200" dirty="0" smtClean="0"/>
            <a:t>测试接口</a:t>
          </a:r>
          <a:endParaRPr lang="zh-CN" altLang="en-US" sz="3100" kern="1200" dirty="0"/>
        </a:p>
      </dsp:txBody>
      <dsp:txXfrm>
        <a:off x="465904" y="308934"/>
        <a:ext cx="7593001" cy="618264"/>
      </dsp:txXfrm>
    </dsp:sp>
    <dsp:sp modelId="{56E9755B-73B1-E34C-A510-654DCEB8D9B9}">
      <dsp:nvSpPr>
        <dsp:cNvPr id="0" name=""/>
        <dsp:cNvSpPr/>
      </dsp:nvSpPr>
      <dsp:spPr>
        <a:xfrm>
          <a:off x="79489" y="231651"/>
          <a:ext cx="772830" cy="772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24C7C-EB63-7D43-9462-41D9C323BA8E}">
      <dsp:nvSpPr>
        <dsp:cNvPr id="0" name=""/>
        <dsp:cNvSpPr/>
      </dsp:nvSpPr>
      <dsp:spPr>
        <a:xfrm>
          <a:off x="908934" y="1236034"/>
          <a:ext cx="7149971" cy="61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074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</a:t>
          </a:r>
          <a:r>
            <a:rPr lang="en-US" altLang="zh-CN" sz="3100" kern="1200" dirty="0" err="1" smtClean="0"/>
            <a:t>Sinon</a:t>
          </a:r>
          <a:r>
            <a:rPr lang="zh-CN" altLang="en-US" sz="3100" kern="1200" dirty="0" smtClean="0"/>
            <a:t>辅助单元测试</a:t>
          </a:r>
          <a:endParaRPr lang="zh-CN" altLang="en-US" sz="3100" kern="1200" dirty="0"/>
        </a:p>
      </dsp:txBody>
      <dsp:txXfrm>
        <a:off x="908934" y="1236034"/>
        <a:ext cx="7149971" cy="618264"/>
      </dsp:txXfrm>
    </dsp:sp>
    <dsp:sp modelId="{2D3FB3F9-8949-414E-804D-6426413E62E9}">
      <dsp:nvSpPr>
        <dsp:cNvPr id="0" name=""/>
        <dsp:cNvSpPr/>
      </dsp:nvSpPr>
      <dsp:spPr>
        <a:xfrm>
          <a:off x="522519" y="1158751"/>
          <a:ext cx="772830" cy="772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29E77-07A0-FB44-9D94-F1A2F57F4707}">
      <dsp:nvSpPr>
        <dsp:cNvPr id="0" name=""/>
        <dsp:cNvSpPr/>
      </dsp:nvSpPr>
      <dsp:spPr>
        <a:xfrm>
          <a:off x="1044909" y="2163134"/>
          <a:ext cx="7013996" cy="61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074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</a:t>
          </a:r>
          <a:r>
            <a:rPr lang="en-US" altLang="zh-CN" sz="3100" kern="1200" dirty="0" smtClean="0"/>
            <a:t>Karma</a:t>
          </a:r>
          <a:r>
            <a:rPr lang="zh-CN" altLang="en-US" sz="3100" kern="1200" dirty="0" smtClean="0"/>
            <a:t>自动化单元测试</a:t>
          </a:r>
          <a:endParaRPr lang="zh-CN" altLang="en-US" sz="3100" kern="1200" dirty="0"/>
        </a:p>
      </dsp:txBody>
      <dsp:txXfrm>
        <a:off x="1044909" y="2163134"/>
        <a:ext cx="7013996" cy="618264"/>
      </dsp:txXfrm>
    </dsp:sp>
    <dsp:sp modelId="{D16D9C86-F36F-CA41-8E42-803D9F24E580}">
      <dsp:nvSpPr>
        <dsp:cNvPr id="0" name=""/>
        <dsp:cNvSpPr/>
      </dsp:nvSpPr>
      <dsp:spPr>
        <a:xfrm>
          <a:off x="658494" y="2085851"/>
          <a:ext cx="772830" cy="772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237E6-7927-8F4F-A742-386A2600F9BA}">
      <dsp:nvSpPr>
        <dsp:cNvPr id="0" name=""/>
        <dsp:cNvSpPr/>
      </dsp:nvSpPr>
      <dsp:spPr>
        <a:xfrm>
          <a:off x="908934" y="3090234"/>
          <a:ext cx="7149971" cy="61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074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</a:t>
          </a:r>
          <a:r>
            <a:rPr lang="en-US" altLang="zh-CN" sz="3100" kern="1200" dirty="0" err="1" smtClean="0"/>
            <a:t>Istanbu</a:t>
          </a:r>
          <a:r>
            <a:rPr lang="zh-CN" altLang="en-US" sz="3100" kern="1200" dirty="0" smtClean="0"/>
            <a:t>计算代码覆盖率</a:t>
          </a:r>
          <a:endParaRPr lang="zh-CN" altLang="en-US" sz="3100" kern="1200" dirty="0"/>
        </a:p>
      </dsp:txBody>
      <dsp:txXfrm>
        <a:off x="908934" y="3090234"/>
        <a:ext cx="7149971" cy="618264"/>
      </dsp:txXfrm>
    </dsp:sp>
    <dsp:sp modelId="{F4716BBF-96C5-ED4A-8173-035386D58BEB}">
      <dsp:nvSpPr>
        <dsp:cNvPr id="0" name=""/>
        <dsp:cNvSpPr/>
      </dsp:nvSpPr>
      <dsp:spPr>
        <a:xfrm>
          <a:off x="522519" y="3012951"/>
          <a:ext cx="772830" cy="772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452C0-1483-3E4F-827D-C483FF2239C4}">
      <dsp:nvSpPr>
        <dsp:cNvPr id="0" name=""/>
        <dsp:cNvSpPr/>
      </dsp:nvSpPr>
      <dsp:spPr>
        <a:xfrm>
          <a:off x="465904" y="4017334"/>
          <a:ext cx="7593001" cy="61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074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</a:t>
          </a:r>
          <a:r>
            <a:rPr lang="en-US" altLang="zh-CN" sz="3100" kern="1200" dirty="0" err="1" smtClean="0"/>
            <a:t>Benchmark.js</a:t>
          </a:r>
          <a:r>
            <a:rPr lang="zh-CN" altLang="en-US" sz="3100" kern="1200" dirty="0" smtClean="0"/>
            <a:t>进行基准测试</a:t>
          </a:r>
          <a:endParaRPr lang="zh-CN" altLang="en-US" sz="3100" kern="1200" dirty="0"/>
        </a:p>
      </dsp:txBody>
      <dsp:txXfrm>
        <a:off x="465904" y="4017334"/>
        <a:ext cx="7593001" cy="618264"/>
      </dsp:txXfrm>
    </dsp:sp>
    <dsp:sp modelId="{8E219B87-4B84-2E45-A30D-963DC3DC6188}">
      <dsp:nvSpPr>
        <dsp:cNvPr id="0" name=""/>
        <dsp:cNvSpPr/>
      </dsp:nvSpPr>
      <dsp:spPr>
        <a:xfrm>
          <a:off x="79489" y="3940051"/>
          <a:ext cx="772830" cy="772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E40AB-ADD0-804A-8406-B26B91796E81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65B98-9070-A94F-A8A0-758CE23706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18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683044"/>
            <a:ext cx="8676222" cy="2256623"/>
          </a:xfrm>
        </p:spPr>
        <p:txBody>
          <a:bodyPr/>
          <a:lstStyle/>
          <a:p>
            <a:r>
              <a:rPr kumimoji="1" lang="zh-CN" altLang="en-US" dirty="0" smtClean="0"/>
              <a:t>拉登应用发布系统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姚嘉松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5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420" y="294805"/>
            <a:ext cx="10613036" cy="709535"/>
          </a:xfrm>
        </p:spPr>
        <p:txBody>
          <a:bodyPr/>
          <a:lstStyle/>
          <a:p>
            <a:r>
              <a:rPr kumimoji="1" lang="zh-CN" altLang="en-US" dirty="0" smtClean="0"/>
              <a:t>目录 </a:t>
            </a:r>
            <a:r>
              <a:rPr kumimoji="1" lang="en-US" altLang="zh-CN" dirty="0" smtClean="0"/>
              <a:t>director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910308"/>
              </p:ext>
            </p:extLst>
          </p:nvPr>
        </p:nvGraphicFramePr>
        <p:xfrm>
          <a:off x="1141413" y="1633928"/>
          <a:ext cx="5978915" cy="415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7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37" y="1070755"/>
            <a:ext cx="1800901" cy="1792366"/>
          </a:xfrm>
          <a:prstGeom prst="rect">
            <a:avLst/>
          </a:prstGeom>
        </p:spPr>
      </p:pic>
      <p:sp>
        <p:nvSpPr>
          <p:cNvPr id="4" name="云形 3"/>
          <p:cNvSpPr/>
          <p:nvPr/>
        </p:nvSpPr>
        <p:spPr>
          <a:xfrm>
            <a:off x="2368446" y="1480278"/>
            <a:ext cx="2158583" cy="138284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仓库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46" y="4349146"/>
            <a:ext cx="2166495" cy="241381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84420" y="294805"/>
            <a:ext cx="10613036" cy="709535"/>
          </a:xfrm>
        </p:spPr>
        <p:txBody>
          <a:bodyPr/>
          <a:lstStyle/>
          <a:p>
            <a:r>
              <a:rPr kumimoji="1" lang="zh-CN" altLang="en-US" dirty="0" smtClean="0"/>
              <a:t>应用基本部署流程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3" idx="1"/>
          </p:cNvCxnSpPr>
          <p:nvPr/>
        </p:nvCxnSpPr>
        <p:spPr>
          <a:xfrm flipH="1">
            <a:off x="4646951" y="1966938"/>
            <a:ext cx="3400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3447736" y="3013023"/>
            <a:ext cx="1" cy="1725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 flipV="1">
            <a:off x="4527027" y="3013022"/>
            <a:ext cx="4421060" cy="2543030"/>
          </a:xfrm>
          <a:prstGeom prst="bentConnector3">
            <a:avLst>
              <a:gd name="adj1" fmla="val 1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94899" y="159760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Git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push</a:t>
            </a:r>
            <a:endParaRPr kumimoji="1"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2482407" y="350636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Git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pull</a:t>
            </a:r>
            <a:endParaRPr kumimoji="1"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274570" y="412991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ssh</a:t>
            </a:r>
            <a:r>
              <a:rPr kumimoji="1" lang="zh-CN" altLang="en-US" b="1" dirty="0" smtClean="0"/>
              <a:t> 登录</a:t>
            </a:r>
            <a:endParaRPr kumimoji="1"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648918" y="5651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服务器</a:t>
            </a:r>
            <a:endParaRPr kumimoji="1" lang="zh-CN" altLang="en-US" b="1" dirty="0"/>
          </a:p>
        </p:txBody>
      </p:sp>
      <p:sp>
        <p:nvSpPr>
          <p:cNvPr id="22" name="乘 21"/>
          <p:cNvSpPr/>
          <p:nvPr/>
        </p:nvSpPr>
        <p:spPr>
          <a:xfrm>
            <a:off x="6899689" y="4574196"/>
            <a:ext cx="1439055" cy="1963711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08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84420" y="294805"/>
            <a:ext cx="10613036" cy="709535"/>
          </a:xfrm>
        </p:spPr>
        <p:txBody>
          <a:bodyPr/>
          <a:lstStyle/>
          <a:p>
            <a:r>
              <a:rPr kumimoji="1" lang="zh-CN" altLang="en-US" dirty="0" smtClean="0"/>
              <a:t>部署方案一</a:t>
            </a:r>
            <a:endParaRPr kumimoji="1" lang="zh-CN" altLang="en-US" dirty="0"/>
          </a:p>
        </p:txBody>
      </p:sp>
      <p:sp>
        <p:nvSpPr>
          <p:cNvPr id="9" name="延迟 8"/>
          <p:cNvSpPr/>
          <p:nvPr/>
        </p:nvSpPr>
        <p:spPr>
          <a:xfrm>
            <a:off x="8679306" y="2713217"/>
            <a:ext cx="2818150" cy="1244185"/>
          </a:xfrm>
          <a:prstGeom prst="flowChartDela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dirty="0" smtClean="0">
                <a:latin typeface="Heiti SC Light" charset="-122"/>
                <a:ea typeface="Heiti SC Light" charset="-122"/>
                <a:cs typeface="Heiti SC Light" charset="-122"/>
              </a:rPr>
              <a:t>发布完成</a:t>
            </a:r>
            <a:endParaRPr kumimoji="1" lang="zh-CN" altLang="en-US" sz="32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rot="13433986">
            <a:off x="418339" y="2526810"/>
            <a:ext cx="1623122" cy="1662205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>
            <a:stCxn id="10" idx="2"/>
            <a:endCxn id="9" idx="1"/>
          </p:cNvCxnSpPr>
          <p:nvPr/>
        </p:nvCxnSpPr>
        <p:spPr>
          <a:xfrm>
            <a:off x="2390959" y="3321794"/>
            <a:ext cx="6288347" cy="135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582649" y="1626433"/>
            <a:ext cx="1034321" cy="17088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5829900" y="1184223"/>
            <a:ext cx="1335398" cy="21596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V="1">
            <a:off x="4437089" y="3348865"/>
            <a:ext cx="1392811" cy="15229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1918741" y="2264046"/>
            <a:ext cx="196498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3766315">
            <a:off x="3763497" y="203933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786221" y="18269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项目基本信息入库</a:t>
            </a:r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 rot="3430921">
            <a:off x="5022884" y="1674113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 代码文件到远程服务器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 rot="18828509">
            <a:off x="4590530" y="398664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SSH</a:t>
            </a:r>
            <a:r>
              <a:rPr kumimoji="1" lang="zh-CN" altLang="en-US" dirty="0" smtClean="0"/>
              <a:t> 登录服务器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1413" y="2799678"/>
            <a:ext cx="36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点击部署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13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84420" y="294805"/>
            <a:ext cx="10613036" cy="709535"/>
          </a:xfrm>
        </p:spPr>
        <p:txBody>
          <a:bodyPr/>
          <a:lstStyle/>
          <a:p>
            <a:r>
              <a:rPr kumimoji="1" lang="zh-CN" altLang="en-US" dirty="0" smtClean="0"/>
              <a:t>部署方案二</a:t>
            </a:r>
            <a:endParaRPr kumimoji="1" lang="zh-CN" altLang="en-US" dirty="0"/>
          </a:p>
        </p:txBody>
      </p:sp>
      <p:sp>
        <p:nvSpPr>
          <p:cNvPr id="9" name="延迟 8"/>
          <p:cNvSpPr/>
          <p:nvPr/>
        </p:nvSpPr>
        <p:spPr>
          <a:xfrm>
            <a:off x="9313331" y="2721776"/>
            <a:ext cx="2278504" cy="1244185"/>
          </a:xfrm>
          <a:prstGeom prst="flowChartDela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dirty="0" smtClean="0">
                <a:latin typeface="Heiti SC Light" charset="-122"/>
                <a:ea typeface="Heiti SC Light" charset="-122"/>
                <a:cs typeface="Heiti SC Light" charset="-122"/>
              </a:rPr>
              <a:t>发布完成</a:t>
            </a:r>
            <a:endParaRPr kumimoji="1" lang="zh-CN" altLang="en-US" sz="32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rot="13525197">
            <a:off x="505020" y="2745083"/>
            <a:ext cx="1313434" cy="1315365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/>
          <p:cNvCxnSpPr>
            <a:stCxn id="10" idx="2"/>
            <a:endCxn id="9" idx="1"/>
          </p:cNvCxnSpPr>
          <p:nvPr/>
        </p:nvCxnSpPr>
        <p:spPr>
          <a:xfrm flipV="1">
            <a:off x="2091138" y="3343869"/>
            <a:ext cx="7222193" cy="650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204402" y="1598720"/>
            <a:ext cx="1034321" cy="17088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5829900" y="1073165"/>
            <a:ext cx="1335398" cy="21596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V="1">
            <a:off x="5005829" y="3386102"/>
            <a:ext cx="887396" cy="17705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1858780" y="3423883"/>
            <a:ext cx="1004341" cy="17787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17918958">
            <a:off x="829490" y="4652118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拉代码取文件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 rot="3484561">
            <a:off x="3103110" y="1799993"/>
            <a:ext cx="218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安全校验应用部署版本，</a:t>
            </a:r>
            <a:r>
              <a:rPr kumimoji="1" lang="zh-CN" altLang="en-US" dirty="0" smtClean="0"/>
              <a:t>写入</a:t>
            </a:r>
            <a:r>
              <a:rPr kumimoji="1" lang="zh-CN" altLang="en-US" dirty="0" smtClean="0"/>
              <a:t>部署时间版本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 rot="17926619">
            <a:off x="4605439" y="4283681"/>
            <a:ext cx="227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Ssh</a:t>
            </a:r>
            <a:r>
              <a:rPr kumimoji="1" lang="zh-CN" altLang="en-US" dirty="0" smtClean="0"/>
              <a:t>登录远程服务器，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代码到远程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 flipH="1">
            <a:off x="7013419" y="3423883"/>
            <a:ext cx="1027839" cy="22374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 rot="3570734">
            <a:off x="5620196" y="1664283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FE_BFK</a:t>
            </a:r>
            <a:r>
              <a:rPr kumimoji="1" lang="zh-CN" altLang="en-US" dirty="0" smtClean="0"/>
              <a:t>备份项目，以分支形式备份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 rot="17685846">
            <a:off x="6557627" y="4516437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回滚项目版本（分支）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0974" y="2785937"/>
            <a:ext cx="36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点击部署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08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84420" y="294805"/>
            <a:ext cx="10613036" cy="709535"/>
          </a:xfrm>
        </p:spPr>
        <p:txBody>
          <a:bodyPr/>
          <a:lstStyle/>
          <a:p>
            <a:r>
              <a:rPr kumimoji="1" lang="zh-CN" altLang="en-US" dirty="0" smtClean="0"/>
              <a:t>部署方案三</a:t>
            </a:r>
            <a:endParaRPr kumimoji="1" lang="zh-CN" altLang="en-US" dirty="0"/>
          </a:p>
        </p:txBody>
      </p:sp>
      <p:sp>
        <p:nvSpPr>
          <p:cNvPr id="9" name="延迟 8"/>
          <p:cNvSpPr/>
          <p:nvPr/>
        </p:nvSpPr>
        <p:spPr>
          <a:xfrm>
            <a:off x="8679306" y="2713217"/>
            <a:ext cx="2818150" cy="1244185"/>
          </a:xfrm>
          <a:prstGeom prst="flowChartDela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dirty="0" smtClean="0">
                <a:latin typeface="Heiti SC Light" charset="-122"/>
                <a:ea typeface="Heiti SC Light" charset="-122"/>
                <a:cs typeface="Heiti SC Light" charset="-122"/>
              </a:rPr>
              <a:t>发布完成</a:t>
            </a:r>
            <a:endParaRPr kumimoji="1" lang="zh-CN" altLang="en-US" sz="32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rot="13433986">
            <a:off x="568013" y="2589804"/>
            <a:ext cx="1486543" cy="1508128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>
            <a:stCxn id="10" idx="2"/>
            <a:endCxn id="9" idx="1"/>
          </p:cNvCxnSpPr>
          <p:nvPr/>
        </p:nvCxnSpPr>
        <p:spPr>
          <a:xfrm>
            <a:off x="2369719" y="3315908"/>
            <a:ext cx="6309587" cy="1940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582649" y="1626433"/>
            <a:ext cx="1034321" cy="17088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5225041" y="1112575"/>
            <a:ext cx="1335398" cy="21596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V="1">
            <a:off x="3762530" y="3363119"/>
            <a:ext cx="1392811" cy="15229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2263832" y="2264046"/>
            <a:ext cx="161989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 rot="16200000">
            <a:off x="736006" y="315920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 rot="3443970">
            <a:off x="3553903" y="205547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14067" y="18947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基本信息入库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29420" y="229620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分配项目发布、管理权限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 rot="18705317">
            <a:off x="3384426" y="4100898"/>
            <a:ext cx="2542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安全校验文件版本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创建项目分支 版本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备份发布项目</a:t>
            </a:r>
            <a:endParaRPr kumimoji="1" lang="zh-CN" altLang="en-US" dirty="0"/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6096989" y="3325609"/>
            <a:ext cx="1186861" cy="16998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99071" y="3150642"/>
            <a:ext cx="110799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点击部署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 rot="3384290">
            <a:off x="5315239" y="1249261"/>
            <a:ext cx="2165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切换</a:t>
            </a:r>
            <a:r>
              <a:rPr kumimoji="1" lang="en-US" altLang="zh-CN" dirty="0" err="1" smtClean="0"/>
              <a:t>webhook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Ssh</a:t>
            </a:r>
            <a:r>
              <a:rPr kumimoji="1" lang="zh-CN" altLang="en-US" dirty="0" smtClean="0"/>
              <a:t> 登录服务器 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上传代码文件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校验发布信息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 rot="18579206">
            <a:off x="6387819" y="4140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回滚版本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3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420" y="294805"/>
            <a:ext cx="10613036" cy="709535"/>
          </a:xfrm>
        </p:spPr>
        <p:txBody>
          <a:bodyPr/>
          <a:lstStyle/>
          <a:p>
            <a:r>
              <a:rPr kumimoji="1" lang="zh-CN" altLang="en-US" dirty="0" smtClean="0"/>
              <a:t>实现方式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1549400"/>
            <a:ext cx="3123514" cy="132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1333500"/>
            <a:ext cx="1854200" cy="185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000500"/>
            <a:ext cx="3251200" cy="21652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00500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420" y="294805"/>
            <a:ext cx="10613036" cy="709535"/>
          </a:xfrm>
        </p:spPr>
        <p:txBody>
          <a:bodyPr/>
          <a:lstStyle/>
          <a:p>
            <a:r>
              <a:rPr kumimoji="1" lang="zh-CN" altLang="en-US" dirty="0" smtClean="0"/>
              <a:t>后续规划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51000"/>
            <a:ext cx="3175000" cy="7386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50199" y="3035300"/>
            <a:ext cx="1911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Enzyme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9700" y="2466945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SimHei" charset="-122"/>
                <a:ea typeface="SimHei" charset="-122"/>
                <a:cs typeface="SimHei" charset="-122"/>
              </a:rPr>
              <a:t>Krma</a:t>
            </a:r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 自动化测试</a:t>
            </a:r>
            <a:endParaRPr kumimoji="1" lang="en-US" altLang="zh-CN" sz="20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000" dirty="0" smtClean="0">
                <a:latin typeface="SimHei" charset="-122"/>
                <a:ea typeface="SimHei" charset="-122"/>
                <a:cs typeface="SimHei" charset="-122"/>
              </a:rPr>
              <a:t>前端单元测试</a:t>
            </a:r>
            <a:endParaRPr kumimoji="1" lang="zh-CN" altLang="en-US" sz="20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57000"/>
            <a:ext cx="2540000" cy="221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0600" y="3644900"/>
            <a:ext cx="17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Mocha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86780" y="424543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后端接口测试</a:t>
            </a:r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4568230"/>
            <a:ext cx="4577113" cy="7618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81235" y="5490528"/>
            <a:ext cx="4397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Pm2</a:t>
            </a:r>
            <a:r>
              <a:rPr kumimoji="1" lang="zh-CN" altLang="en-US" dirty="0" smtClean="0"/>
              <a:t> 部署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rudy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</a:p>
          <a:p>
            <a:pPr algn="ctr"/>
            <a:r>
              <a:rPr lang="zh-CN" altLang="en-US" dirty="0" smtClean="0"/>
              <a:t>负载均衡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4420" y="294805"/>
            <a:ext cx="10613036" cy="709535"/>
          </a:xfrm>
        </p:spPr>
        <p:txBody>
          <a:bodyPr/>
          <a:lstStyle/>
          <a:p>
            <a:r>
              <a:rPr kumimoji="1" lang="zh-CN" altLang="en-US" dirty="0" smtClean="0"/>
              <a:t>前端单元测试实战</a:t>
            </a:r>
            <a:endParaRPr kumimoji="1" lang="zh-CN" altLang="en-US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010862238"/>
              </p:ext>
            </p:extLst>
          </p:nvPr>
        </p:nvGraphicFramePr>
        <p:xfrm>
          <a:off x="2032000" y="1193800"/>
          <a:ext cx="8128000" cy="4944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1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428</TotalTime>
  <Words>204</Words>
  <Application>Microsoft Macintosh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Century Gothic</vt:lpstr>
      <vt:lpstr>DengXian</vt:lpstr>
      <vt:lpstr>Heiti SC Light</vt:lpstr>
      <vt:lpstr>SimHei</vt:lpstr>
      <vt:lpstr>宋体</vt:lpstr>
      <vt:lpstr>Arial</vt:lpstr>
      <vt:lpstr>网状</vt:lpstr>
      <vt:lpstr>拉登应用发布系统</vt:lpstr>
      <vt:lpstr>目录 director</vt:lpstr>
      <vt:lpstr>应用基本部署流程</vt:lpstr>
      <vt:lpstr>部署方案一</vt:lpstr>
      <vt:lpstr>部署方案二</vt:lpstr>
      <vt:lpstr>部署方案三</vt:lpstr>
      <vt:lpstr>实现方式</vt:lpstr>
      <vt:lpstr>后续规划</vt:lpstr>
      <vt:lpstr>前端单元测试实战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拉登应用发布系统</dc:title>
  <dc:creator>yjson921305@gmail.com</dc:creator>
  <cp:lastModifiedBy>yjson921305@gmail.com</cp:lastModifiedBy>
  <cp:revision>32</cp:revision>
  <dcterms:created xsi:type="dcterms:W3CDTF">2017-10-30T13:02:49Z</dcterms:created>
  <dcterms:modified xsi:type="dcterms:W3CDTF">2017-11-02T05:01:07Z</dcterms:modified>
</cp:coreProperties>
</file>