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68" r:id="rId4"/>
    <p:sldId id="270" r:id="rId5"/>
    <p:sldId id="271" r:id="rId6"/>
    <p:sldId id="279" r:id="rId7"/>
    <p:sldId id="280" r:id="rId8"/>
    <p:sldId id="266" r:id="rId9"/>
    <p:sldId id="267" r:id="rId10"/>
    <p:sldId id="281" r:id="rId11"/>
    <p:sldId id="272" r:id="rId12"/>
    <p:sldId id="283" r:id="rId13"/>
    <p:sldId id="285" r:id="rId14"/>
    <p:sldId id="274" r:id="rId15"/>
    <p:sldId id="282" r:id="rId16"/>
    <p:sldId id="284" r:id="rId17"/>
    <p:sldId id="275" r:id="rId18"/>
    <p:sldId id="286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BF4D0C8F-5506-4784-B0E1-A6AA27983B3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01BD3E-59C4-4F95-A3F6-5DB27C1A3A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大数据和</a:t>
            </a:r>
            <a:r>
              <a:rPr lang="zh-CN" altLang="en-US" dirty="0"/>
              <a:t>搜索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陈利人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67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40" y="1556792"/>
            <a:ext cx="836160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41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Variety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通用数据格式：</a:t>
            </a:r>
            <a:r>
              <a:rPr lang="en-US" altLang="zh-CN" dirty="0" err="1" smtClean="0"/>
              <a:t>ProtoBuf</a:t>
            </a:r>
            <a:r>
              <a:rPr lang="en-US" altLang="zh-CN" dirty="0"/>
              <a:t>/</a:t>
            </a:r>
            <a:r>
              <a:rPr lang="en-US" altLang="zh-CN" dirty="0" smtClean="0"/>
              <a:t>Thrift</a:t>
            </a:r>
          </a:p>
          <a:p>
            <a:r>
              <a:rPr lang="zh-CN" altLang="en-US" dirty="0" smtClean="0"/>
              <a:t>可定制插件</a:t>
            </a:r>
            <a:endParaRPr lang="en-US" altLang="zh-CN" dirty="0" smtClean="0"/>
          </a:p>
          <a:p>
            <a:r>
              <a:rPr lang="zh-CN" altLang="en-US" dirty="0" smtClean="0"/>
              <a:t>其它：压缩，存储，清理，提取，结构化，信号提取，等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703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ProtoBuf</a:t>
            </a:r>
            <a:r>
              <a:rPr lang="en-US" altLang="zh-CN" dirty="0" smtClean="0"/>
              <a:t>/Thrift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message Person {</a:t>
            </a:r>
            <a:br>
              <a:rPr lang="en-US" altLang="zh-CN" dirty="0"/>
            </a:br>
            <a:r>
              <a:rPr lang="en-US" altLang="zh-CN" dirty="0"/>
              <a:t>required string name=1;</a:t>
            </a:r>
            <a:br>
              <a:rPr lang="en-US" altLang="zh-CN" dirty="0"/>
            </a:br>
            <a:r>
              <a:rPr lang="en-US" altLang="zh-CN" dirty="0"/>
              <a:t>required int32 id=2;</a:t>
            </a:r>
            <a:br>
              <a:rPr lang="en-US" altLang="zh-CN" dirty="0"/>
            </a:br>
            <a:r>
              <a:rPr lang="en-US" altLang="zh-CN" dirty="0"/>
              <a:t>optional string email=3;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PhoneType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MOBILE=0;</a:t>
            </a:r>
            <a:br>
              <a:rPr lang="en-US" altLang="zh-CN" dirty="0"/>
            </a:br>
            <a:r>
              <a:rPr lang="en-US" altLang="zh-CN" dirty="0"/>
              <a:t>HOME=1;</a:t>
            </a:r>
            <a:br>
              <a:rPr lang="en-US" altLang="zh-CN" dirty="0"/>
            </a:br>
            <a:r>
              <a:rPr lang="en-US" altLang="zh-CN" dirty="0"/>
              <a:t>WORK=2;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message </a:t>
            </a:r>
            <a:r>
              <a:rPr lang="en-US" altLang="zh-CN" dirty="0" err="1"/>
              <a:t>PhoneNumber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required string number=1;</a:t>
            </a:r>
            <a:br>
              <a:rPr lang="en-US" altLang="zh-CN" dirty="0"/>
            </a:br>
            <a:r>
              <a:rPr lang="en-US" altLang="zh-CN" dirty="0"/>
              <a:t>optional </a:t>
            </a:r>
            <a:r>
              <a:rPr lang="en-US" altLang="zh-CN" dirty="0" err="1"/>
              <a:t>PhoneType</a:t>
            </a:r>
            <a:r>
              <a:rPr lang="en-US" altLang="zh-CN" dirty="0"/>
              <a:t> type=2 [default=HOME];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repeated </a:t>
            </a:r>
            <a:r>
              <a:rPr lang="en-US" altLang="zh-CN" dirty="0" err="1"/>
              <a:t>PhoneNumber</a:t>
            </a:r>
            <a:r>
              <a:rPr lang="en-US" altLang="zh-CN" dirty="0"/>
              <a:t> phone=4;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1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可定制插件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6" y="1844824"/>
            <a:ext cx="800037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82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实时</a:t>
            </a:r>
            <a:r>
              <a:rPr lang="zh-CN" altLang="en-US" dirty="0" smtClean="0"/>
              <a:t>分析：</a:t>
            </a:r>
            <a:r>
              <a:rPr lang="en-US" altLang="zh-CN" dirty="0" smtClean="0"/>
              <a:t>Google </a:t>
            </a:r>
            <a:r>
              <a:rPr lang="en-US" altLang="zh-CN" dirty="0" err="1" smtClean="0"/>
              <a:t>Caffeine,Storm</a:t>
            </a:r>
            <a:endParaRPr lang="en-US" altLang="zh-CN" dirty="0" smtClean="0"/>
          </a:p>
          <a:p>
            <a:r>
              <a:rPr lang="zh-CN" altLang="en-US" dirty="0" smtClean="0"/>
              <a:t>实时获取：</a:t>
            </a:r>
            <a:r>
              <a:rPr lang="en-US" altLang="zh-CN" dirty="0" smtClean="0"/>
              <a:t>push/pull</a:t>
            </a:r>
          </a:p>
          <a:p>
            <a:r>
              <a:rPr lang="zh-CN" altLang="en-US" dirty="0" smtClean="0"/>
              <a:t>实时反馈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47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Caffeine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9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12" y="1600200"/>
            <a:ext cx="4765507" cy="280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消息传递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53136"/>
            <a:ext cx="4845944" cy="195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2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Value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检索服务：树状服务，排序</a:t>
            </a:r>
            <a:r>
              <a:rPr lang="en-US" altLang="zh-CN" dirty="0" smtClean="0"/>
              <a:t>(BM25)</a:t>
            </a:r>
          </a:p>
          <a:p>
            <a:r>
              <a:rPr lang="zh-CN" altLang="en-US" dirty="0" smtClean="0"/>
              <a:t>数据有序化：</a:t>
            </a:r>
            <a:r>
              <a:rPr lang="en-US" altLang="zh-CN" dirty="0" smtClean="0"/>
              <a:t>PageRank</a:t>
            </a:r>
          </a:p>
          <a:p>
            <a:r>
              <a:rPr lang="zh-CN" altLang="en-US" dirty="0" smtClean="0"/>
              <a:t>评估</a:t>
            </a:r>
            <a:r>
              <a:rPr lang="en-US" altLang="zh-CN" dirty="0" smtClean="0"/>
              <a:t>:DCG</a:t>
            </a:r>
          </a:p>
          <a:p>
            <a:r>
              <a:rPr lang="zh-CN" altLang="en-US" dirty="0"/>
              <a:t>其它：</a:t>
            </a:r>
            <a:r>
              <a:rPr lang="zh-CN" altLang="en-US" dirty="0" smtClean="0"/>
              <a:t>意图分析，聚类，分类，结构化，</a:t>
            </a:r>
            <a:r>
              <a:rPr lang="en-US" altLang="zh-CN" dirty="0" err="1" smtClean="0"/>
              <a:t>Onebox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用户行为，等等。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921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树状服务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>
            <a:off x="3635896" y="1844824"/>
            <a:ext cx="2160240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>
            <a:off x="1886496" y="3247706"/>
            <a:ext cx="2160240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parent</a:t>
            </a:r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5322732" y="3247807"/>
            <a:ext cx="2160240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parent</a:t>
            </a:r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683568" y="4869160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835968" y="5021560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988368" y="5173960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16" name="等腰三角形 15"/>
          <p:cNvSpPr/>
          <p:nvPr/>
        </p:nvSpPr>
        <p:spPr>
          <a:xfrm>
            <a:off x="1140768" y="5326360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>
            <a:off x="2645183" y="4759086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>
            <a:off x="4656832" y="4759086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6618876" y="4705908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23" name="等腰三角形 22"/>
          <p:cNvSpPr/>
          <p:nvPr/>
        </p:nvSpPr>
        <p:spPr>
          <a:xfrm>
            <a:off x="2797583" y="4911486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24" name="等腰三角形 23"/>
          <p:cNvSpPr/>
          <p:nvPr/>
        </p:nvSpPr>
        <p:spPr>
          <a:xfrm>
            <a:off x="2949983" y="5063886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25" name="等腰三角形 24"/>
          <p:cNvSpPr/>
          <p:nvPr/>
        </p:nvSpPr>
        <p:spPr>
          <a:xfrm>
            <a:off x="3102383" y="5216286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26" name="等腰三角形 25"/>
          <p:cNvSpPr/>
          <p:nvPr/>
        </p:nvSpPr>
        <p:spPr>
          <a:xfrm>
            <a:off x="4809232" y="4911486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27" name="等腰三角形 26"/>
          <p:cNvSpPr/>
          <p:nvPr/>
        </p:nvSpPr>
        <p:spPr>
          <a:xfrm>
            <a:off x="4961632" y="5063886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28" name="等腰三角形 27"/>
          <p:cNvSpPr/>
          <p:nvPr/>
        </p:nvSpPr>
        <p:spPr>
          <a:xfrm>
            <a:off x="5114032" y="5216286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29" name="等腰三角形 28"/>
          <p:cNvSpPr/>
          <p:nvPr/>
        </p:nvSpPr>
        <p:spPr>
          <a:xfrm>
            <a:off x="6771276" y="4858308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30" name="等腰三角形 29"/>
          <p:cNvSpPr/>
          <p:nvPr/>
        </p:nvSpPr>
        <p:spPr>
          <a:xfrm>
            <a:off x="6923676" y="5010708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31" name="等腰三角形 30"/>
          <p:cNvSpPr/>
          <p:nvPr/>
        </p:nvSpPr>
        <p:spPr>
          <a:xfrm>
            <a:off x="7076076" y="5163108"/>
            <a:ext cx="172819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102383" y="2780928"/>
            <a:ext cx="1270992" cy="4668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830575" y="2780928"/>
            <a:ext cx="1554449" cy="4667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1852464" y="4183911"/>
            <a:ext cx="864096" cy="8267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7" idx="0"/>
          </p:cNvCxnSpPr>
          <p:nvPr/>
        </p:nvCxnSpPr>
        <p:spPr>
          <a:xfrm>
            <a:off x="3102383" y="4183911"/>
            <a:ext cx="406896" cy="575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5825728" y="4183911"/>
            <a:ext cx="559296" cy="727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537424" y="4183911"/>
            <a:ext cx="945548" cy="6743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06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BM25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http://hi.csdn.net/attachment/201111/23/0_1322055390kllB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912768" cy="3096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32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搜索是大数据的一大成功应用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数据的一大核心技术是</a:t>
            </a:r>
            <a:r>
              <a:rPr lang="zh-CN" altLang="en-US" dirty="0"/>
              <a:t>搜索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552728" cy="32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6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有序化：</a:t>
            </a:r>
            <a:r>
              <a:rPr lang="en-US" altLang="zh-CN" dirty="0" smtClean="0"/>
              <a:t>PageRank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5"/>
            <a:ext cx="7690768" cy="82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803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DCG</a:t>
            </a:r>
            <a:r>
              <a:rPr lang="zh-CN" altLang="en-US" dirty="0" smtClean="0"/>
              <a:t>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41343"/>
            <a:ext cx="6787880" cy="222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83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Volume</a:t>
            </a:r>
            <a:r>
              <a:rPr lang="zh-CN" altLang="en-US" dirty="0" smtClean="0"/>
              <a:t>（大量）</a:t>
            </a:r>
            <a:endParaRPr lang="en-US" altLang="zh-CN" dirty="0" smtClean="0"/>
          </a:p>
          <a:p>
            <a:r>
              <a:rPr lang="en-US" altLang="zh-CN" dirty="0" smtClean="0"/>
              <a:t>Variety</a:t>
            </a:r>
            <a:r>
              <a:rPr lang="zh-CN" altLang="en-US" dirty="0" smtClean="0"/>
              <a:t>（多样）</a:t>
            </a:r>
            <a:endParaRPr lang="en-US" altLang="zh-CN" dirty="0" smtClean="0"/>
          </a:p>
          <a:p>
            <a:r>
              <a:rPr lang="en-US" altLang="zh-CN" dirty="0" smtClean="0"/>
              <a:t>Velocity</a:t>
            </a:r>
            <a:r>
              <a:rPr lang="zh-CN" altLang="en-US" dirty="0" smtClean="0"/>
              <a:t>（高速）</a:t>
            </a:r>
            <a:endParaRPr lang="en-US" altLang="zh-CN" dirty="0" smtClean="0"/>
          </a:p>
          <a:p>
            <a:r>
              <a:rPr lang="en-US" altLang="zh-CN" dirty="0"/>
              <a:t>Value</a:t>
            </a:r>
            <a:r>
              <a:rPr lang="zh-CN" altLang="en-US" dirty="0"/>
              <a:t>（价值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AutoShape 4" descr="http://www.techcn.com.cn/uploads/201205/1335840114EVCJm6x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www.techcn.com.cn/uploads/201205/1335840114EVCJm6x0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9" descr="http://www.techcn.com.cn/uploads/201205/1335840114EVCJm6x0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81" name="Picture 13" descr="陈利人：大数据的4V特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68960"/>
            <a:ext cx="4608512" cy="338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0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搜索是大数据应用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Volume</a:t>
            </a:r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200B Pages</a:t>
            </a:r>
            <a:r>
              <a:rPr lang="zh-CN" altLang="en-US" dirty="0" smtClean="0"/>
              <a:t>，平均</a:t>
            </a:r>
            <a:r>
              <a:rPr lang="en-US" altLang="zh-CN" dirty="0" smtClean="0"/>
              <a:t>20KB/Page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PB</a:t>
            </a:r>
            <a:r>
              <a:rPr lang="zh-CN" altLang="en-US" dirty="0" smtClean="0"/>
              <a:t>以上数据</a:t>
            </a:r>
            <a:endParaRPr lang="en-US" altLang="zh-CN" dirty="0" smtClean="0"/>
          </a:p>
          <a:p>
            <a:r>
              <a:rPr lang="en-US" altLang="zh-CN" dirty="0" smtClean="0"/>
              <a:t>Variety</a:t>
            </a:r>
          </a:p>
          <a:p>
            <a:pPr lvl="1"/>
            <a:r>
              <a:rPr lang="zh-CN" altLang="en-US" dirty="0"/>
              <a:t>网页</a:t>
            </a:r>
            <a:r>
              <a:rPr lang="zh-CN" altLang="en-US" dirty="0" smtClean="0"/>
              <a:t>，图片，视频，应用，声音，文本，结构化，半结构化，多媒体，微博，微信，</a:t>
            </a:r>
            <a:r>
              <a:rPr lang="en-US" altLang="zh-CN" dirty="0" smtClean="0"/>
              <a:t>feed</a:t>
            </a:r>
          </a:p>
          <a:p>
            <a:r>
              <a:rPr lang="en-US" altLang="zh-CN" dirty="0" smtClean="0"/>
              <a:t>Velocity</a:t>
            </a:r>
          </a:p>
          <a:p>
            <a:pPr lvl="1"/>
            <a:r>
              <a:rPr lang="en-US" altLang="zh-CN" dirty="0" smtClean="0"/>
              <a:t>UGC</a:t>
            </a:r>
            <a:r>
              <a:rPr lang="zh-CN" altLang="en-US" dirty="0" smtClean="0"/>
              <a:t>，邮件，贴子，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endParaRPr lang="en-US" altLang="zh-CN" dirty="0"/>
          </a:p>
          <a:p>
            <a:r>
              <a:rPr lang="en-US" altLang="zh-CN" dirty="0" smtClean="0"/>
              <a:t>Value</a:t>
            </a:r>
          </a:p>
          <a:p>
            <a:pPr lvl="1"/>
            <a:r>
              <a:rPr lang="zh-CN" altLang="en-US" dirty="0"/>
              <a:t>搜索的</a:t>
            </a:r>
            <a:r>
              <a:rPr lang="zh-CN" altLang="en-US" dirty="0" smtClean="0"/>
              <a:t>价值，日志分析，用户行为，阅读习惯，流感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136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数据核心技术：搜索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搜索提供了数据处理框架：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收集</a:t>
            </a:r>
            <a:r>
              <a:rPr lang="zh-CN" altLang="en-US" dirty="0"/>
              <a:t>，记录，清洗，抽取，标注，整合，聚类，表达，分析，建模，解释</a:t>
            </a:r>
            <a:endParaRPr lang="en-US" altLang="zh-CN" dirty="0" smtClean="0"/>
          </a:p>
          <a:p>
            <a:r>
              <a:rPr lang="zh-CN" altLang="en-US" dirty="0" smtClean="0"/>
              <a:t>搜索将数据去伪存真，有序化</a:t>
            </a:r>
            <a:endParaRPr lang="en-US" altLang="zh-CN" dirty="0" smtClean="0"/>
          </a:p>
          <a:p>
            <a:r>
              <a:rPr lang="zh-CN" altLang="en-US" dirty="0" smtClean="0"/>
              <a:t>搜索让数据按需可用</a:t>
            </a:r>
            <a:endParaRPr lang="en-US" altLang="zh-CN" dirty="0" smtClean="0"/>
          </a:p>
          <a:p>
            <a:r>
              <a:rPr lang="zh-CN" altLang="en-US" dirty="0" smtClean="0"/>
              <a:t>搜索分析方法和价值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611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89896"/>
            <a:ext cx="8229600" cy="46863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49289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收集</a:t>
            </a:r>
          </a:p>
        </p:txBody>
      </p:sp>
      <p:sp>
        <p:nvSpPr>
          <p:cNvPr id="5" name="矩形 4"/>
          <p:cNvSpPr/>
          <p:nvPr/>
        </p:nvSpPr>
        <p:spPr>
          <a:xfrm>
            <a:off x="3419872" y="2492896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96136" y="2492896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06527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410127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反馈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19872" y="4065274"/>
            <a:ext cx="1584176" cy="79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评估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2483768" y="2888940"/>
            <a:ext cx="86409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004048" y="2888940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6480212" y="3284984"/>
            <a:ext cx="4571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2483768" y="4461318"/>
            <a:ext cx="93610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>
            <a:off x="1619672" y="3429000"/>
            <a:ext cx="45719" cy="6362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箭头 25"/>
          <p:cNvSpPr/>
          <p:nvPr/>
        </p:nvSpPr>
        <p:spPr>
          <a:xfrm>
            <a:off x="5148064" y="4461318"/>
            <a:ext cx="57606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43608" y="5157192"/>
            <a:ext cx="64087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dirty="0"/>
              <a:t>分析：</a:t>
            </a:r>
            <a:r>
              <a:rPr lang="zh-CN" altLang="en-US" dirty="0" smtClean="0"/>
              <a:t>抽取</a:t>
            </a:r>
            <a:r>
              <a:rPr lang="zh-CN" altLang="en-US" dirty="0"/>
              <a:t>，标注，整合，聚类，表达，分析，建模，解释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03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Volume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收集：爬虫</a:t>
            </a:r>
            <a:endParaRPr lang="en-US" altLang="zh-CN" dirty="0" smtClean="0"/>
          </a:p>
          <a:p>
            <a:r>
              <a:rPr lang="zh-CN" altLang="en-US" dirty="0" smtClean="0"/>
              <a:t>数据处理：</a:t>
            </a:r>
            <a:r>
              <a:rPr lang="zh-CN" altLang="en-US" dirty="0"/>
              <a:t>分而治之</a:t>
            </a:r>
            <a:r>
              <a:rPr lang="zh-CN" altLang="en-US" dirty="0" smtClean="0"/>
              <a:t>，并行（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存储：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（</a:t>
            </a:r>
            <a:r>
              <a:rPr lang="en-US" altLang="zh-CN" dirty="0"/>
              <a:t>HDFS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42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爬虫（一般）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672397"/>
            <a:ext cx="7384910" cy="442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66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  <a:r>
              <a:rPr lang="zh-CN" altLang="en-US" dirty="0" smtClean="0"/>
              <a:t>（优化）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996952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URLService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60232" y="306896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PageService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52120" y="494116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PageAnalyzer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91680" y="494116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URLPriority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51920" y="494116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URLDedup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95936" y="2204864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25528" y="4005064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25528" y="3168407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519772" y="2528900"/>
            <a:ext cx="1332148" cy="468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19772" y="3356992"/>
            <a:ext cx="1332148" cy="1354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19772" y="3492443"/>
            <a:ext cx="1332148" cy="836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3680" y="2528900"/>
            <a:ext cx="126655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3680" y="3492443"/>
            <a:ext cx="126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5393680" y="3717032"/>
            <a:ext cx="1266552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双大括号 27"/>
          <p:cNvSpPr/>
          <p:nvPr/>
        </p:nvSpPr>
        <p:spPr>
          <a:xfrm>
            <a:off x="1043608" y="4797152"/>
            <a:ext cx="6768752" cy="129614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876256" y="3816479"/>
            <a:ext cx="468052" cy="980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364088" y="53372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347864" y="53372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1871700" y="3816479"/>
            <a:ext cx="324036" cy="112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2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7338</TotalTime>
  <Words>345</Words>
  <Application>Microsoft Office PowerPoint</Application>
  <PresentationFormat>全屏显示(4:3)</PresentationFormat>
  <Paragraphs>90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暗香扑面</vt:lpstr>
      <vt:lpstr>大数据和搜索</vt:lpstr>
      <vt:lpstr>Key Points</vt:lpstr>
      <vt:lpstr>大数据的特性</vt:lpstr>
      <vt:lpstr>搜索是大数据应用</vt:lpstr>
      <vt:lpstr>大数据核心技术：搜索</vt:lpstr>
      <vt:lpstr>搜索流程</vt:lpstr>
      <vt:lpstr>Volume技术</vt:lpstr>
      <vt:lpstr>爬虫（一般）</vt:lpstr>
      <vt:lpstr>爬虫（优化）</vt:lpstr>
      <vt:lpstr>数据处理</vt:lpstr>
      <vt:lpstr>Variety技术</vt:lpstr>
      <vt:lpstr>ProtoBuf/Thrift</vt:lpstr>
      <vt:lpstr>可定制插件</vt:lpstr>
      <vt:lpstr>Velocity技术</vt:lpstr>
      <vt:lpstr>Google Caffeine</vt:lpstr>
      <vt:lpstr>Storm</vt:lpstr>
      <vt:lpstr>Value技术</vt:lpstr>
      <vt:lpstr>树状服务</vt:lpstr>
      <vt:lpstr>BM25排序</vt:lpstr>
      <vt:lpstr>有序化：PageRank</vt:lpstr>
      <vt:lpstr>DCG评估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搜索和大数据</dc:title>
  <dc:creator>陈利人</dc:creator>
  <cp:lastModifiedBy>陈利人</cp:lastModifiedBy>
  <cp:revision>86</cp:revision>
  <dcterms:created xsi:type="dcterms:W3CDTF">2014-06-26T08:09:33Z</dcterms:created>
  <dcterms:modified xsi:type="dcterms:W3CDTF">2014-07-01T10:29:10Z</dcterms:modified>
</cp:coreProperties>
</file>