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629150"/>
            <a:ext cx="9144000" cy="0"/>
          </a:xfrm>
          <a:prstGeom prst="line">
            <a:avLst/>
          </a:prstGeom>
          <a:noFill/>
          <a:ln w="12700">
            <a:solidFill>
              <a:srgbClr val="3B82F6"/>
            </a:solidFill>
            <a:prstDash val="soli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is boon or bane</dc:title>
  <dc:subject>PptxGenJS Presentation</dc:subject>
  <dc:creator>PptxGenJS</dc:creator>
  <cp:lastModifiedBy>PptxGenJS</cp:lastModifiedBy>
  <cp:revision>1</cp:revision>
  <dcterms:created xsi:type="dcterms:W3CDTF">2025-03-03T07:33:13Z</dcterms:created>
  <dcterms:modified xsi:type="dcterms:W3CDTF">2025-03-03T07:33:13Z</dcterms:modified>
</cp:coreProperties>
</file>