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11.jpg" ContentType="image/jpeg"/>
  <Override PartName="/ppt/media/image26.jpg" ContentType="image/jpeg"/>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2" r:id="rId6"/>
    <p:sldId id="263" r:id="rId7"/>
    <p:sldId id="264" r:id="rId8"/>
    <p:sldId id="370" r:id="rId9"/>
    <p:sldId id="268" r:id="rId10"/>
    <p:sldId id="310" r:id="rId11"/>
    <p:sldId id="265" r:id="rId12"/>
    <p:sldId id="269" r:id="rId13"/>
    <p:sldId id="266" r:id="rId14"/>
    <p:sldId id="368" r:id="rId1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9FDF"/>
    <a:srgbClr val="042352"/>
    <a:srgbClr val="405880"/>
    <a:srgbClr val="1B2F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7F13BA-8DA4-49B4-AC92-B9B395E68AD4}" v="7" dt="2022-02-12T23:41:38.16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1234"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avier Chauvris" userId="fe49902e6ee0595f" providerId="LiveId" clId="{937F13BA-8DA4-49B4-AC92-B9B395E68AD4}"/>
    <pc:docChg chg="undo custSel addSld delSld modSld">
      <pc:chgData name="Xavier Chauvris" userId="fe49902e6ee0595f" providerId="LiveId" clId="{937F13BA-8DA4-49B4-AC92-B9B395E68AD4}" dt="2022-02-12T23:42:04.562" v="1520" actId="20577"/>
      <pc:docMkLst>
        <pc:docMk/>
      </pc:docMkLst>
      <pc:sldChg chg="modSp mod">
        <pc:chgData name="Xavier Chauvris" userId="fe49902e6ee0595f" providerId="LiveId" clId="{937F13BA-8DA4-49B4-AC92-B9B395E68AD4}" dt="2022-02-12T22:34:51.553" v="317" actId="20577"/>
        <pc:sldMkLst>
          <pc:docMk/>
          <pc:sldMk cId="0" sldId="259"/>
        </pc:sldMkLst>
        <pc:spChg chg="mod">
          <ac:chgData name="Xavier Chauvris" userId="fe49902e6ee0595f" providerId="LiveId" clId="{937F13BA-8DA4-49B4-AC92-B9B395E68AD4}" dt="2022-02-12T22:34:51.553" v="317" actId="20577"/>
          <ac:spMkLst>
            <pc:docMk/>
            <pc:sldMk cId="0" sldId="259"/>
            <ac:spMk id="34" creationId="{9211533C-045A-4F69-A4DA-108F16B56F88}"/>
          </ac:spMkLst>
        </pc:spChg>
      </pc:sldChg>
      <pc:sldChg chg="modSp mod">
        <pc:chgData name="Xavier Chauvris" userId="fe49902e6ee0595f" providerId="LiveId" clId="{937F13BA-8DA4-49B4-AC92-B9B395E68AD4}" dt="2022-02-12T22:50:05.971" v="645" actId="1076"/>
        <pc:sldMkLst>
          <pc:docMk/>
          <pc:sldMk cId="0" sldId="262"/>
        </pc:sldMkLst>
        <pc:spChg chg="mod">
          <ac:chgData name="Xavier Chauvris" userId="fe49902e6ee0595f" providerId="LiveId" clId="{937F13BA-8DA4-49B4-AC92-B9B395E68AD4}" dt="2022-02-12T22:35:17.475" v="319" actId="20577"/>
          <ac:spMkLst>
            <pc:docMk/>
            <pc:sldMk cId="0" sldId="262"/>
            <ac:spMk id="3" creationId="{00000000-0000-0000-0000-000000000000}"/>
          </ac:spMkLst>
        </pc:spChg>
        <pc:spChg chg="mod">
          <ac:chgData name="Xavier Chauvris" userId="fe49902e6ee0595f" providerId="LiveId" clId="{937F13BA-8DA4-49B4-AC92-B9B395E68AD4}" dt="2022-02-12T22:50:05.971" v="645" actId="1076"/>
          <ac:spMkLst>
            <pc:docMk/>
            <pc:sldMk cId="0" sldId="262"/>
            <ac:spMk id="13" creationId="{12707613-1B35-4E39-932E-14CD4547ECFD}"/>
          </ac:spMkLst>
        </pc:spChg>
      </pc:sldChg>
      <pc:sldChg chg="modSp mod">
        <pc:chgData name="Xavier Chauvris" userId="fe49902e6ee0595f" providerId="LiveId" clId="{937F13BA-8DA4-49B4-AC92-B9B395E68AD4}" dt="2022-02-12T22:39:20.678" v="432" actId="1036"/>
        <pc:sldMkLst>
          <pc:docMk/>
          <pc:sldMk cId="0" sldId="263"/>
        </pc:sldMkLst>
        <pc:spChg chg="mod">
          <ac:chgData name="Xavier Chauvris" userId="fe49902e6ee0595f" providerId="LiveId" clId="{937F13BA-8DA4-49B4-AC92-B9B395E68AD4}" dt="2022-02-12T22:37:48.445" v="350" actId="20577"/>
          <ac:spMkLst>
            <pc:docMk/>
            <pc:sldMk cId="0" sldId="263"/>
            <ac:spMk id="20" creationId="{48C7F46B-E2E4-4981-8F24-2D9935F53D75}"/>
          </ac:spMkLst>
        </pc:spChg>
        <pc:spChg chg="mod">
          <ac:chgData name="Xavier Chauvris" userId="fe49902e6ee0595f" providerId="LiveId" clId="{937F13BA-8DA4-49B4-AC92-B9B395E68AD4}" dt="2022-02-12T22:39:20.678" v="432" actId="1036"/>
          <ac:spMkLst>
            <pc:docMk/>
            <pc:sldMk cId="0" sldId="263"/>
            <ac:spMk id="21" creationId="{4DD8EFDA-6482-4349-9DCE-11BC40E43FF9}"/>
          </ac:spMkLst>
        </pc:spChg>
      </pc:sldChg>
      <pc:sldChg chg="modSp mod">
        <pc:chgData name="Xavier Chauvris" userId="fe49902e6ee0595f" providerId="LiveId" clId="{937F13BA-8DA4-49B4-AC92-B9B395E68AD4}" dt="2022-02-12T23:16:35.962" v="1113" actId="20577"/>
        <pc:sldMkLst>
          <pc:docMk/>
          <pc:sldMk cId="0" sldId="264"/>
        </pc:sldMkLst>
        <pc:spChg chg="mod">
          <ac:chgData name="Xavier Chauvris" userId="fe49902e6ee0595f" providerId="LiveId" clId="{937F13BA-8DA4-49B4-AC92-B9B395E68AD4}" dt="2022-02-12T23:16:35.962" v="1113" actId="20577"/>
          <ac:spMkLst>
            <pc:docMk/>
            <pc:sldMk cId="0" sldId="264"/>
            <ac:spMk id="8" creationId="{00000000-0000-0000-0000-000000000000}"/>
          </ac:spMkLst>
        </pc:spChg>
      </pc:sldChg>
      <pc:sldChg chg="modSp mod">
        <pc:chgData name="Xavier Chauvris" userId="fe49902e6ee0595f" providerId="LiveId" clId="{937F13BA-8DA4-49B4-AC92-B9B395E68AD4}" dt="2022-02-12T22:55:11.287" v="972" actId="1038"/>
        <pc:sldMkLst>
          <pc:docMk/>
          <pc:sldMk cId="0" sldId="265"/>
        </pc:sldMkLst>
        <pc:spChg chg="mod">
          <ac:chgData name="Xavier Chauvris" userId="fe49902e6ee0595f" providerId="LiveId" clId="{937F13BA-8DA4-49B4-AC92-B9B395E68AD4}" dt="2022-02-12T22:55:11.287" v="972" actId="1038"/>
          <ac:spMkLst>
            <pc:docMk/>
            <pc:sldMk cId="0" sldId="265"/>
            <ac:spMk id="6" creationId="{00000000-0000-0000-0000-000000000000}"/>
          </ac:spMkLst>
        </pc:spChg>
        <pc:grpChg chg="mod">
          <ac:chgData name="Xavier Chauvris" userId="fe49902e6ee0595f" providerId="LiveId" clId="{937F13BA-8DA4-49B4-AC92-B9B395E68AD4}" dt="2022-02-12T22:52:55.538" v="817" actId="14100"/>
          <ac:grpSpMkLst>
            <pc:docMk/>
            <pc:sldMk cId="0" sldId="265"/>
            <ac:grpSpMk id="2" creationId="{00000000-0000-0000-0000-000000000000}"/>
          </ac:grpSpMkLst>
        </pc:grpChg>
        <pc:picChg chg="mod">
          <ac:chgData name="Xavier Chauvris" userId="fe49902e6ee0595f" providerId="LiveId" clId="{937F13BA-8DA4-49B4-AC92-B9B395E68AD4}" dt="2022-02-12T22:53:03.669" v="818" actId="14100"/>
          <ac:picMkLst>
            <pc:docMk/>
            <pc:sldMk cId="0" sldId="265"/>
            <ac:picMk id="13" creationId="{2CEFDEFB-8650-4838-9285-F993952A1EA5}"/>
          </ac:picMkLst>
        </pc:picChg>
      </pc:sldChg>
      <pc:sldChg chg="addSp delSp modSp mod">
        <pc:chgData name="Xavier Chauvris" userId="fe49902e6ee0595f" providerId="LiveId" clId="{937F13BA-8DA4-49B4-AC92-B9B395E68AD4}" dt="2022-02-12T23:42:04.562" v="1520" actId="20577"/>
        <pc:sldMkLst>
          <pc:docMk/>
          <pc:sldMk cId="0" sldId="266"/>
        </pc:sldMkLst>
        <pc:spChg chg="mod">
          <ac:chgData name="Xavier Chauvris" userId="fe49902e6ee0595f" providerId="LiveId" clId="{937F13BA-8DA4-49B4-AC92-B9B395E68AD4}" dt="2022-02-12T23:42:04.562" v="1520" actId="20577"/>
          <ac:spMkLst>
            <pc:docMk/>
            <pc:sldMk cId="0" sldId="266"/>
            <ac:spMk id="2" creationId="{00000000-0000-0000-0000-000000000000}"/>
          </ac:spMkLst>
        </pc:spChg>
        <pc:spChg chg="del">
          <ac:chgData name="Xavier Chauvris" userId="fe49902e6ee0595f" providerId="LiveId" clId="{937F13BA-8DA4-49B4-AC92-B9B395E68AD4}" dt="2022-02-12T22:25:09.019" v="0" actId="478"/>
          <ac:spMkLst>
            <pc:docMk/>
            <pc:sldMk cId="0" sldId="266"/>
            <ac:spMk id="7" creationId="{00000000-0000-0000-0000-000000000000}"/>
          </ac:spMkLst>
        </pc:spChg>
        <pc:spChg chg="mod">
          <ac:chgData name="Xavier Chauvris" userId="fe49902e6ee0595f" providerId="LiveId" clId="{937F13BA-8DA4-49B4-AC92-B9B395E68AD4}" dt="2022-02-12T23:36:43.544" v="1481" actId="1038"/>
          <ac:spMkLst>
            <pc:docMk/>
            <pc:sldMk cId="0" sldId="266"/>
            <ac:spMk id="11" creationId="{00000000-0000-0000-0000-000000000000}"/>
          </ac:spMkLst>
        </pc:spChg>
        <pc:spChg chg="mod">
          <ac:chgData name="Xavier Chauvris" userId="fe49902e6ee0595f" providerId="LiveId" clId="{937F13BA-8DA4-49B4-AC92-B9B395E68AD4}" dt="2022-02-12T23:36:43.544" v="1481" actId="1038"/>
          <ac:spMkLst>
            <pc:docMk/>
            <pc:sldMk cId="0" sldId="266"/>
            <ac:spMk id="14" creationId="{00000000-0000-0000-0000-000000000000}"/>
          </ac:spMkLst>
        </pc:spChg>
        <pc:spChg chg="mod">
          <ac:chgData name="Xavier Chauvris" userId="fe49902e6ee0595f" providerId="LiveId" clId="{937F13BA-8DA4-49B4-AC92-B9B395E68AD4}" dt="2022-02-12T23:36:38.960" v="1468" actId="1037"/>
          <ac:spMkLst>
            <pc:docMk/>
            <pc:sldMk cId="0" sldId="266"/>
            <ac:spMk id="16" creationId="{00000000-0000-0000-0000-000000000000}"/>
          </ac:spMkLst>
        </pc:spChg>
        <pc:spChg chg="mod">
          <ac:chgData name="Xavier Chauvris" userId="fe49902e6ee0595f" providerId="LiveId" clId="{937F13BA-8DA4-49B4-AC92-B9B395E68AD4}" dt="2022-02-12T23:36:38.960" v="1468" actId="1037"/>
          <ac:spMkLst>
            <pc:docMk/>
            <pc:sldMk cId="0" sldId="266"/>
            <ac:spMk id="20" creationId="{00000000-0000-0000-0000-000000000000}"/>
          </ac:spMkLst>
        </pc:spChg>
        <pc:spChg chg="del">
          <ac:chgData name="Xavier Chauvris" userId="fe49902e6ee0595f" providerId="LiveId" clId="{937F13BA-8DA4-49B4-AC92-B9B395E68AD4}" dt="2022-02-12T23:36:27.894" v="1441" actId="478"/>
          <ac:spMkLst>
            <pc:docMk/>
            <pc:sldMk cId="0" sldId="266"/>
            <ac:spMk id="22" creationId="{00000000-0000-0000-0000-000000000000}"/>
          </ac:spMkLst>
        </pc:spChg>
        <pc:spChg chg="del mod">
          <ac:chgData name="Xavier Chauvris" userId="fe49902e6ee0595f" providerId="LiveId" clId="{937F13BA-8DA4-49B4-AC92-B9B395E68AD4}" dt="2022-02-12T23:36:26.094" v="1440" actId="478"/>
          <ac:spMkLst>
            <pc:docMk/>
            <pc:sldMk cId="0" sldId="266"/>
            <ac:spMk id="27" creationId="{00000000-0000-0000-0000-000000000000}"/>
          </ac:spMkLst>
        </pc:spChg>
        <pc:spChg chg="mod">
          <ac:chgData name="Xavier Chauvris" userId="fe49902e6ee0595f" providerId="LiveId" clId="{937F13BA-8DA4-49B4-AC92-B9B395E68AD4}" dt="2022-02-12T23:36:48.171" v="1484" actId="1038"/>
          <ac:spMkLst>
            <pc:docMk/>
            <pc:sldMk cId="0" sldId="266"/>
            <ac:spMk id="34" creationId="{00000000-0000-0000-0000-000000000000}"/>
          </ac:spMkLst>
        </pc:spChg>
        <pc:spChg chg="mod">
          <ac:chgData name="Xavier Chauvris" userId="fe49902e6ee0595f" providerId="LiveId" clId="{937F13BA-8DA4-49B4-AC92-B9B395E68AD4}" dt="2022-02-12T23:36:48.171" v="1484" actId="1038"/>
          <ac:spMkLst>
            <pc:docMk/>
            <pc:sldMk cId="0" sldId="266"/>
            <ac:spMk id="41" creationId="{00000000-0000-0000-0000-000000000000}"/>
          </ac:spMkLst>
        </pc:spChg>
        <pc:spChg chg="add del mod">
          <ac:chgData name="Xavier Chauvris" userId="fe49902e6ee0595f" providerId="LiveId" clId="{937F13BA-8DA4-49B4-AC92-B9B395E68AD4}" dt="2022-02-12T23:37:50.403" v="1486" actId="478"/>
          <ac:spMkLst>
            <pc:docMk/>
            <pc:sldMk cId="0" sldId="266"/>
            <ac:spMk id="63" creationId="{1B08ECE8-8CE9-495C-8D07-6C7D1BDD652C}"/>
          </ac:spMkLst>
        </pc:spChg>
        <pc:picChg chg="add mod">
          <ac:chgData name="Xavier Chauvris" userId="fe49902e6ee0595f" providerId="LiveId" clId="{937F13BA-8DA4-49B4-AC92-B9B395E68AD4}" dt="2022-02-12T23:38:56.091" v="1491" actId="1076"/>
          <ac:picMkLst>
            <pc:docMk/>
            <pc:sldMk cId="0" sldId="266"/>
            <ac:picMk id="65" creationId="{8849F9FA-A503-49F0-9ED4-B1EA7D22DEB8}"/>
          </ac:picMkLst>
        </pc:picChg>
        <pc:picChg chg="add mod">
          <ac:chgData name="Xavier Chauvris" userId="fe49902e6ee0595f" providerId="LiveId" clId="{937F13BA-8DA4-49B4-AC92-B9B395E68AD4}" dt="2022-02-12T23:40:05.192" v="1498" actId="1076"/>
          <ac:picMkLst>
            <pc:docMk/>
            <pc:sldMk cId="0" sldId="266"/>
            <ac:picMk id="67" creationId="{5EEFFBC0-2208-43E2-B3C7-B3CAFDA61DD9}"/>
          </ac:picMkLst>
        </pc:picChg>
        <pc:picChg chg="add mod">
          <ac:chgData name="Xavier Chauvris" userId="fe49902e6ee0595f" providerId="LiveId" clId="{937F13BA-8DA4-49B4-AC92-B9B395E68AD4}" dt="2022-02-12T23:41:51.899" v="1504" actId="1076"/>
          <ac:picMkLst>
            <pc:docMk/>
            <pc:sldMk cId="0" sldId="266"/>
            <ac:picMk id="69" creationId="{99CFA88F-0A37-409F-967A-71AD4161A6DE}"/>
          </ac:picMkLst>
        </pc:picChg>
      </pc:sldChg>
      <pc:sldChg chg="delSp modSp mod">
        <pc:chgData name="Xavier Chauvris" userId="fe49902e6ee0595f" providerId="LiveId" clId="{937F13BA-8DA4-49B4-AC92-B9B395E68AD4}" dt="2022-02-12T22:44:26.573" v="511" actId="1036"/>
        <pc:sldMkLst>
          <pc:docMk/>
          <pc:sldMk cId="0" sldId="268"/>
        </pc:sldMkLst>
        <pc:spChg chg="del mod">
          <ac:chgData name="Xavier Chauvris" userId="fe49902e6ee0595f" providerId="LiveId" clId="{937F13BA-8DA4-49B4-AC92-B9B395E68AD4}" dt="2022-02-12T22:44:18.470" v="498" actId="478"/>
          <ac:spMkLst>
            <pc:docMk/>
            <pc:sldMk cId="0" sldId="268"/>
            <ac:spMk id="2" creationId="{00000000-0000-0000-0000-000000000000}"/>
          </ac:spMkLst>
        </pc:spChg>
        <pc:spChg chg="mod">
          <ac:chgData name="Xavier Chauvris" userId="fe49902e6ee0595f" providerId="LiveId" clId="{937F13BA-8DA4-49B4-AC92-B9B395E68AD4}" dt="2022-02-12T22:44:26.573" v="511" actId="1036"/>
          <ac:spMkLst>
            <pc:docMk/>
            <pc:sldMk cId="0" sldId="268"/>
            <ac:spMk id="32" creationId="{00000000-0000-0000-0000-000000000000}"/>
          </ac:spMkLst>
        </pc:spChg>
        <pc:spChg chg="mod">
          <ac:chgData name="Xavier Chauvris" userId="fe49902e6ee0595f" providerId="LiveId" clId="{937F13BA-8DA4-49B4-AC92-B9B395E68AD4}" dt="2022-02-12T22:44:26.573" v="511" actId="1036"/>
          <ac:spMkLst>
            <pc:docMk/>
            <pc:sldMk cId="0" sldId="268"/>
            <ac:spMk id="33" creationId="{00000000-0000-0000-0000-000000000000}"/>
          </ac:spMkLst>
        </pc:spChg>
        <pc:spChg chg="mod">
          <ac:chgData name="Xavier Chauvris" userId="fe49902e6ee0595f" providerId="LiveId" clId="{937F13BA-8DA4-49B4-AC92-B9B395E68AD4}" dt="2022-02-12T22:44:26.573" v="511" actId="1036"/>
          <ac:spMkLst>
            <pc:docMk/>
            <pc:sldMk cId="0" sldId="268"/>
            <ac:spMk id="34" creationId="{00000000-0000-0000-0000-000000000000}"/>
          </ac:spMkLst>
        </pc:spChg>
        <pc:grpChg chg="mod">
          <ac:chgData name="Xavier Chauvris" userId="fe49902e6ee0595f" providerId="LiveId" clId="{937F13BA-8DA4-49B4-AC92-B9B395E68AD4}" dt="2022-02-12T22:44:26.573" v="511" actId="1036"/>
          <ac:grpSpMkLst>
            <pc:docMk/>
            <pc:sldMk cId="0" sldId="268"/>
            <ac:grpSpMk id="3" creationId="{00000000-0000-0000-0000-000000000000}"/>
          </ac:grpSpMkLst>
        </pc:grpChg>
        <pc:grpChg chg="mod">
          <ac:chgData name="Xavier Chauvris" userId="fe49902e6ee0595f" providerId="LiveId" clId="{937F13BA-8DA4-49B4-AC92-B9B395E68AD4}" dt="2022-02-12T22:44:26.573" v="511" actId="1036"/>
          <ac:grpSpMkLst>
            <pc:docMk/>
            <pc:sldMk cId="0" sldId="268"/>
            <ac:grpSpMk id="7" creationId="{00000000-0000-0000-0000-000000000000}"/>
          </ac:grpSpMkLst>
        </pc:grpChg>
        <pc:grpChg chg="mod">
          <ac:chgData name="Xavier Chauvris" userId="fe49902e6ee0595f" providerId="LiveId" clId="{937F13BA-8DA4-49B4-AC92-B9B395E68AD4}" dt="2022-02-12T22:44:26.573" v="511" actId="1036"/>
          <ac:grpSpMkLst>
            <pc:docMk/>
            <pc:sldMk cId="0" sldId="268"/>
            <ac:grpSpMk id="14" creationId="{00000000-0000-0000-0000-000000000000}"/>
          </ac:grpSpMkLst>
        </pc:grpChg>
        <pc:picChg chg="mod">
          <ac:chgData name="Xavier Chauvris" userId="fe49902e6ee0595f" providerId="LiveId" clId="{937F13BA-8DA4-49B4-AC92-B9B395E68AD4}" dt="2022-02-12T22:44:26.573" v="511" actId="1036"/>
          <ac:picMkLst>
            <pc:docMk/>
            <pc:sldMk cId="0" sldId="268"/>
            <ac:picMk id="37" creationId="{0B059461-EE3A-4A9A-A249-FB60B2B2AB9B}"/>
          </ac:picMkLst>
        </pc:picChg>
        <pc:picChg chg="mod">
          <ac:chgData name="Xavier Chauvris" userId="fe49902e6ee0595f" providerId="LiveId" clId="{937F13BA-8DA4-49B4-AC92-B9B395E68AD4}" dt="2022-02-12T22:44:26.573" v="511" actId="1036"/>
          <ac:picMkLst>
            <pc:docMk/>
            <pc:sldMk cId="0" sldId="268"/>
            <ac:picMk id="39" creationId="{69AF2062-EADE-44C4-81CC-47F16741B04A}"/>
          </ac:picMkLst>
        </pc:picChg>
      </pc:sldChg>
      <pc:sldChg chg="addSp delSp modSp mod modNotesTx">
        <pc:chgData name="Xavier Chauvris" userId="fe49902e6ee0595f" providerId="LiveId" clId="{937F13BA-8DA4-49B4-AC92-B9B395E68AD4}" dt="2022-02-12T23:03:29.186" v="1022" actId="20577"/>
        <pc:sldMkLst>
          <pc:docMk/>
          <pc:sldMk cId="0" sldId="269"/>
        </pc:sldMkLst>
        <pc:spChg chg="mod">
          <ac:chgData name="Xavier Chauvris" userId="fe49902e6ee0595f" providerId="LiveId" clId="{937F13BA-8DA4-49B4-AC92-B9B395E68AD4}" dt="2022-02-12T23:01:28.934" v="1012" actId="1036"/>
          <ac:spMkLst>
            <pc:docMk/>
            <pc:sldMk cId="0" sldId="269"/>
            <ac:spMk id="48" creationId="{00000000-0000-0000-0000-000000000000}"/>
          </ac:spMkLst>
        </pc:spChg>
        <pc:spChg chg="mod">
          <ac:chgData name="Xavier Chauvris" userId="fe49902e6ee0595f" providerId="LiveId" clId="{937F13BA-8DA4-49B4-AC92-B9B395E68AD4}" dt="2022-02-12T23:01:28.934" v="1012" actId="1036"/>
          <ac:spMkLst>
            <pc:docMk/>
            <pc:sldMk cId="0" sldId="269"/>
            <ac:spMk id="49" creationId="{00000000-0000-0000-0000-000000000000}"/>
          </ac:spMkLst>
        </pc:spChg>
        <pc:spChg chg="mod">
          <ac:chgData name="Xavier Chauvris" userId="fe49902e6ee0595f" providerId="LiveId" clId="{937F13BA-8DA4-49B4-AC92-B9B395E68AD4}" dt="2022-02-12T23:01:28.934" v="1012" actId="1036"/>
          <ac:spMkLst>
            <pc:docMk/>
            <pc:sldMk cId="0" sldId="269"/>
            <ac:spMk id="50" creationId="{00000000-0000-0000-0000-000000000000}"/>
          </ac:spMkLst>
        </pc:spChg>
        <pc:spChg chg="mod">
          <ac:chgData name="Xavier Chauvris" userId="fe49902e6ee0595f" providerId="LiveId" clId="{937F13BA-8DA4-49B4-AC92-B9B395E68AD4}" dt="2022-02-12T23:01:28.934" v="1012" actId="1036"/>
          <ac:spMkLst>
            <pc:docMk/>
            <pc:sldMk cId="0" sldId="269"/>
            <ac:spMk id="51" creationId="{00000000-0000-0000-0000-000000000000}"/>
          </ac:spMkLst>
        </pc:spChg>
        <pc:spChg chg="mod">
          <ac:chgData name="Xavier Chauvris" userId="fe49902e6ee0595f" providerId="LiveId" clId="{937F13BA-8DA4-49B4-AC92-B9B395E68AD4}" dt="2022-02-12T23:01:28.934" v="1012" actId="1036"/>
          <ac:spMkLst>
            <pc:docMk/>
            <pc:sldMk cId="0" sldId="269"/>
            <ac:spMk id="52" creationId="{00000000-0000-0000-0000-000000000000}"/>
          </ac:spMkLst>
        </pc:spChg>
        <pc:spChg chg="mod">
          <ac:chgData name="Xavier Chauvris" userId="fe49902e6ee0595f" providerId="LiveId" clId="{937F13BA-8DA4-49B4-AC92-B9B395E68AD4}" dt="2022-02-12T23:01:28.934" v="1012" actId="1036"/>
          <ac:spMkLst>
            <pc:docMk/>
            <pc:sldMk cId="0" sldId="269"/>
            <ac:spMk id="53" creationId="{00000000-0000-0000-0000-000000000000}"/>
          </ac:spMkLst>
        </pc:spChg>
        <pc:spChg chg="mod">
          <ac:chgData name="Xavier Chauvris" userId="fe49902e6ee0595f" providerId="LiveId" clId="{937F13BA-8DA4-49B4-AC92-B9B395E68AD4}" dt="2022-02-12T23:01:28.934" v="1012" actId="1036"/>
          <ac:spMkLst>
            <pc:docMk/>
            <pc:sldMk cId="0" sldId="269"/>
            <ac:spMk id="54" creationId="{00000000-0000-0000-0000-000000000000}"/>
          </ac:spMkLst>
        </pc:spChg>
        <pc:spChg chg="mod">
          <ac:chgData name="Xavier Chauvris" userId="fe49902e6ee0595f" providerId="LiveId" clId="{937F13BA-8DA4-49B4-AC92-B9B395E68AD4}" dt="2022-02-12T23:01:28.934" v="1012" actId="1036"/>
          <ac:spMkLst>
            <pc:docMk/>
            <pc:sldMk cId="0" sldId="269"/>
            <ac:spMk id="65" creationId="{00000000-0000-0000-0000-000000000000}"/>
          </ac:spMkLst>
        </pc:spChg>
        <pc:spChg chg="mod">
          <ac:chgData name="Xavier Chauvris" userId="fe49902e6ee0595f" providerId="LiveId" clId="{937F13BA-8DA4-49B4-AC92-B9B395E68AD4}" dt="2022-02-12T23:01:47.537" v="1021" actId="1038"/>
          <ac:spMkLst>
            <pc:docMk/>
            <pc:sldMk cId="0" sldId="269"/>
            <ac:spMk id="66" creationId="{00000000-0000-0000-0000-000000000000}"/>
          </ac:spMkLst>
        </pc:spChg>
        <pc:spChg chg="mod">
          <ac:chgData name="Xavier Chauvris" userId="fe49902e6ee0595f" providerId="LiveId" clId="{937F13BA-8DA4-49B4-AC92-B9B395E68AD4}" dt="2022-02-12T23:01:44.021" v="1018" actId="1038"/>
          <ac:spMkLst>
            <pc:docMk/>
            <pc:sldMk cId="0" sldId="269"/>
            <ac:spMk id="67" creationId="{00000000-0000-0000-0000-000000000000}"/>
          </ac:spMkLst>
        </pc:spChg>
        <pc:spChg chg="mod">
          <ac:chgData name="Xavier Chauvris" userId="fe49902e6ee0595f" providerId="LiveId" clId="{937F13BA-8DA4-49B4-AC92-B9B395E68AD4}" dt="2022-02-12T23:03:29.186" v="1022" actId="20577"/>
          <ac:spMkLst>
            <pc:docMk/>
            <pc:sldMk cId="0" sldId="269"/>
            <ac:spMk id="71" creationId="{0EC77873-513D-4946-932E-7064B6E69AE4}"/>
          </ac:spMkLst>
        </pc:spChg>
        <pc:spChg chg="del">
          <ac:chgData name="Xavier Chauvris" userId="fe49902e6ee0595f" providerId="LiveId" clId="{937F13BA-8DA4-49B4-AC92-B9B395E68AD4}" dt="2022-02-12T22:59:32.243" v="980" actId="21"/>
          <ac:spMkLst>
            <pc:docMk/>
            <pc:sldMk cId="0" sldId="269"/>
            <ac:spMk id="72" creationId="{63430C24-10BB-4A63-B189-B3F6464B7826}"/>
          </ac:spMkLst>
        </pc:spChg>
        <pc:spChg chg="add del mod">
          <ac:chgData name="Xavier Chauvris" userId="fe49902e6ee0595f" providerId="LiveId" clId="{937F13BA-8DA4-49B4-AC92-B9B395E68AD4}" dt="2022-02-12T22:59:52.777" v="985" actId="478"/>
          <ac:spMkLst>
            <pc:docMk/>
            <pc:sldMk cId="0" sldId="269"/>
            <ac:spMk id="73" creationId="{BA114776-2CBF-4BE2-AA23-85EDCF6AE079}"/>
          </ac:spMkLst>
        </pc:spChg>
        <pc:grpChg chg="mod">
          <ac:chgData name="Xavier Chauvris" userId="fe49902e6ee0595f" providerId="LiveId" clId="{937F13BA-8DA4-49B4-AC92-B9B395E68AD4}" dt="2022-02-12T23:01:28.934" v="1012" actId="1036"/>
          <ac:grpSpMkLst>
            <pc:docMk/>
            <pc:sldMk cId="0" sldId="269"/>
            <ac:grpSpMk id="61" creationId="{00000000-0000-0000-0000-000000000000}"/>
          </ac:grpSpMkLst>
        </pc:grpChg>
        <pc:picChg chg="mod">
          <ac:chgData name="Xavier Chauvris" userId="fe49902e6ee0595f" providerId="LiveId" clId="{937F13BA-8DA4-49B4-AC92-B9B395E68AD4}" dt="2022-02-12T23:01:28.934" v="1012" actId="1036"/>
          <ac:picMkLst>
            <pc:docMk/>
            <pc:sldMk cId="0" sldId="269"/>
            <ac:picMk id="70" creationId="{9D1D0401-201E-42F3-91DF-0FD903176C8B}"/>
          </ac:picMkLst>
        </pc:picChg>
      </pc:sldChg>
      <pc:sldChg chg="modSp mod">
        <pc:chgData name="Xavier Chauvris" userId="fe49902e6ee0595f" providerId="LiveId" clId="{937F13BA-8DA4-49B4-AC92-B9B395E68AD4}" dt="2022-02-12T22:48:50.062" v="573" actId="1076"/>
        <pc:sldMkLst>
          <pc:docMk/>
          <pc:sldMk cId="0" sldId="310"/>
        </pc:sldMkLst>
        <pc:spChg chg="mod">
          <ac:chgData name="Xavier Chauvris" userId="fe49902e6ee0595f" providerId="LiveId" clId="{937F13BA-8DA4-49B4-AC92-B9B395E68AD4}" dt="2022-02-12T22:48:29.567" v="569" actId="403"/>
          <ac:spMkLst>
            <pc:docMk/>
            <pc:sldMk cId="0" sldId="310"/>
            <ac:spMk id="2" creationId="{00000000-0000-0000-0000-000000000000}"/>
          </ac:spMkLst>
        </pc:spChg>
        <pc:spChg chg="mod">
          <ac:chgData name="Xavier Chauvris" userId="fe49902e6ee0595f" providerId="LiveId" clId="{937F13BA-8DA4-49B4-AC92-B9B395E68AD4}" dt="2022-02-12T22:48:29.567" v="569" actId="403"/>
          <ac:spMkLst>
            <pc:docMk/>
            <pc:sldMk cId="0" sldId="310"/>
            <ac:spMk id="40" creationId="{00000000-0000-0000-0000-000000000000}"/>
          </ac:spMkLst>
        </pc:spChg>
        <pc:spChg chg="mod">
          <ac:chgData name="Xavier Chauvris" userId="fe49902e6ee0595f" providerId="LiveId" clId="{937F13BA-8DA4-49B4-AC92-B9B395E68AD4}" dt="2022-02-12T22:48:50.062" v="573" actId="1076"/>
          <ac:spMkLst>
            <pc:docMk/>
            <pc:sldMk cId="0" sldId="310"/>
            <ac:spMk id="44" creationId="{C3ADFEDE-ACB0-45E2-B3A3-17C6E5FDD439}"/>
          </ac:spMkLst>
        </pc:spChg>
        <pc:picChg chg="mod modCrop">
          <ac:chgData name="Xavier Chauvris" userId="fe49902e6ee0595f" providerId="LiveId" clId="{937F13BA-8DA4-49B4-AC92-B9B395E68AD4}" dt="2022-02-12T22:47:20.400" v="557" actId="1076"/>
          <ac:picMkLst>
            <pc:docMk/>
            <pc:sldMk cId="0" sldId="310"/>
            <ac:picMk id="43" creationId="{0C50EDE7-2E74-4D20-BA13-E77C646CBD3D}"/>
          </ac:picMkLst>
        </pc:picChg>
      </pc:sldChg>
      <pc:sldChg chg="del">
        <pc:chgData name="Xavier Chauvris" userId="fe49902e6ee0595f" providerId="LiveId" clId="{937F13BA-8DA4-49B4-AC92-B9B395E68AD4}" dt="2022-02-12T22:58:58.108" v="975" actId="47"/>
        <pc:sldMkLst>
          <pc:docMk/>
          <pc:sldMk cId="2586233356" sldId="367"/>
        </pc:sldMkLst>
      </pc:sldChg>
      <pc:sldChg chg="addSp delSp modSp add del mod">
        <pc:chgData name="Xavier Chauvris" userId="fe49902e6ee0595f" providerId="LiveId" clId="{937F13BA-8DA4-49B4-AC92-B9B395E68AD4}" dt="2022-02-12T23:31:57.596" v="1196" actId="47"/>
        <pc:sldMkLst>
          <pc:docMk/>
          <pc:sldMk cId="1104407021" sldId="369"/>
        </pc:sldMkLst>
        <pc:spChg chg="mod">
          <ac:chgData name="Xavier Chauvris" userId="fe49902e6ee0595f" providerId="LiveId" clId="{937F13BA-8DA4-49B4-AC92-B9B395E68AD4}" dt="2022-02-12T23:19:23.173" v="1189" actId="1036"/>
          <ac:spMkLst>
            <pc:docMk/>
            <pc:sldMk cId="1104407021" sldId="369"/>
            <ac:spMk id="8" creationId="{00000000-0000-0000-0000-000000000000}"/>
          </ac:spMkLst>
        </pc:spChg>
        <pc:picChg chg="add mod">
          <ac:chgData name="Xavier Chauvris" userId="fe49902e6ee0595f" providerId="LiveId" clId="{937F13BA-8DA4-49B4-AC92-B9B395E68AD4}" dt="2022-02-12T23:17:36.048" v="1120" actId="1076"/>
          <ac:picMkLst>
            <pc:docMk/>
            <pc:sldMk cId="1104407021" sldId="369"/>
            <ac:picMk id="3" creationId="{2EE87225-6739-4B83-AF30-F450B2881D4C}"/>
          </ac:picMkLst>
        </pc:picChg>
        <pc:picChg chg="del">
          <ac:chgData name="Xavier Chauvris" userId="fe49902e6ee0595f" providerId="LiveId" clId="{937F13BA-8DA4-49B4-AC92-B9B395E68AD4}" dt="2022-02-12T23:16:44.772" v="1115" actId="478"/>
          <ac:picMkLst>
            <pc:docMk/>
            <pc:sldMk cId="1104407021" sldId="369"/>
            <ac:picMk id="11" creationId="{6E1ADE7E-A288-444C-832D-743B55679D3A}"/>
          </ac:picMkLst>
        </pc:picChg>
      </pc:sldChg>
      <pc:sldChg chg="add del">
        <pc:chgData name="Xavier Chauvris" userId="fe49902e6ee0595f" providerId="LiveId" clId="{937F13BA-8DA4-49B4-AC92-B9B395E68AD4}" dt="2022-02-12T22:44:42.303" v="513" actId="47"/>
        <pc:sldMkLst>
          <pc:docMk/>
          <pc:sldMk cId="3226956626" sldId="369"/>
        </pc:sldMkLst>
      </pc:sldChg>
      <pc:sldChg chg="addSp delSp modSp add mod">
        <pc:chgData name="Xavier Chauvris" userId="fe49902e6ee0595f" providerId="LiveId" clId="{937F13BA-8DA4-49B4-AC92-B9B395E68AD4}" dt="2022-02-12T23:33:30.774" v="1328" actId="5793"/>
        <pc:sldMkLst>
          <pc:docMk/>
          <pc:sldMk cId="2026785429" sldId="370"/>
        </pc:sldMkLst>
        <pc:spChg chg="mod">
          <ac:chgData name="Xavier Chauvris" userId="fe49902e6ee0595f" providerId="LiveId" clId="{937F13BA-8DA4-49B4-AC92-B9B395E68AD4}" dt="2022-02-12T23:32:14.978" v="1211" actId="20577"/>
          <ac:spMkLst>
            <pc:docMk/>
            <pc:sldMk cId="2026785429" sldId="370"/>
            <ac:spMk id="7" creationId="{00000000-0000-0000-0000-000000000000}"/>
          </ac:spMkLst>
        </pc:spChg>
        <pc:spChg chg="mod">
          <ac:chgData name="Xavier Chauvris" userId="fe49902e6ee0595f" providerId="LiveId" clId="{937F13BA-8DA4-49B4-AC92-B9B395E68AD4}" dt="2022-02-12T23:33:30.774" v="1328" actId="5793"/>
          <ac:spMkLst>
            <pc:docMk/>
            <pc:sldMk cId="2026785429" sldId="370"/>
            <ac:spMk id="8" creationId="{00000000-0000-0000-0000-000000000000}"/>
          </ac:spMkLst>
        </pc:spChg>
        <pc:picChg chg="del">
          <ac:chgData name="Xavier Chauvris" userId="fe49902e6ee0595f" providerId="LiveId" clId="{937F13BA-8DA4-49B4-AC92-B9B395E68AD4}" dt="2022-02-12T23:28:26.699" v="1191" actId="478"/>
          <ac:picMkLst>
            <pc:docMk/>
            <pc:sldMk cId="2026785429" sldId="370"/>
            <ac:picMk id="3" creationId="{2EE87225-6739-4B83-AF30-F450B2881D4C}"/>
          </ac:picMkLst>
        </pc:picChg>
        <pc:picChg chg="add del mod">
          <ac:chgData name="Xavier Chauvris" userId="fe49902e6ee0595f" providerId="LiveId" clId="{937F13BA-8DA4-49B4-AC92-B9B395E68AD4}" dt="2022-02-12T23:31:08.877" v="1194" actId="478"/>
          <ac:picMkLst>
            <pc:docMk/>
            <pc:sldMk cId="2026785429" sldId="370"/>
            <ac:picMk id="4" creationId="{2CE8CA4D-B3D8-4E30-94EF-F5DFFEEE627D}"/>
          </ac:picMkLst>
        </pc:picChg>
        <pc:picChg chg="add mod">
          <ac:chgData name="Xavier Chauvris" userId="fe49902e6ee0595f" providerId="LiveId" clId="{937F13BA-8DA4-49B4-AC92-B9B395E68AD4}" dt="2022-02-12T23:32:56.101" v="1216" actId="1076"/>
          <ac:picMkLst>
            <pc:docMk/>
            <pc:sldMk cId="2026785429" sldId="370"/>
            <ac:picMk id="10" creationId="{12DF47B0-1625-4833-96D3-2C54A2F310B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2B6CEE6-9297-4C29-8DBA-DC9325FF9FB5}" type="datetimeFigureOut">
              <a:rPr lang="en-US" smtClean="0"/>
              <a:t>2/12/2022</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1150589C-0601-4066-A564-1215117E8B85}" type="slidenum">
              <a:rPr lang="en-US" smtClean="0"/>
              <a:t>‹#›</a:t>
            </a:fld>
            <a:endParaRPr lang="en-US"/>
          </a:p>
        </p:txBody>
      </p:sp>
    </p:spTree>
    <p:extLst>
      <p:ext uri="{BB962C8B-B14F-4D97-AF65-F5344CB8AC3E}">
        <p14:creationId xmlns:p14="http://schemas.microsoft.com/office/powerpoint/2010/main" val="1731279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45" dirty="0">
                <a:solidFill>
                  <a:srgbClr val="042352"/>
                </a:solidFill>
                <a:latin typeface="Trebuchet MS"/>
                <a:cs typeface="Trebuchet MS"/>
              </a:rPr>
              <a:t>Only two variables are negatively correlated with Net Revenue. The average cost per click and the average pos. This means every time the cost per click increases, the net revenue decreases. What is surprising here is the positive relationship between total cost and net revenue. It might be explained by the fact that in order to increase revenue, it is often needed to increase spendings as well. This coefficient, however, is only true up to a certain limit.</a:t>
            </a:r>
          </a:p>
          <a:p>
            <a:endParaRPr lang="en-US" dirty="0"/>
          </a:p>
        </p:txBody>
      </p:sp>
      <p:sp>
        <p:nvSpPr>
          <p:cNvPr id="4" name="Slide Number Placeholder 3"/>
          <p:cNvSpPr>
            <a:spLocks noGrp="1"/>
          </p:cNvSpPr>
          <p:nvPr>
            <p:ph type="sldNum" sz="quarter" idx="5"/>
          </p:nvPr>
        </p:nvSpPr>
        <p:spPr/>
        <p:txBody>
          <a:bodyPr/>
          <a:lstStyle/>
          <a:p>
            <a:fld id="{1150589C-0601-4066-A564-1215117E8B85}" type="slidenum">
              <a:rPr lang="en-US" smtClean="0"/>
              <a:t>12</a:t>
            </a:fld>
            <a:endParaRPr lang="en-US"/>
          </a:p>
        </p:txBody>
      </p:sp>
    </p:spTree>
    <p:extLst>
      <p:ext uri="{BB962C8B-B14F-4D97-AF65-F5344CB8AC3E}">
        <p14:creationId xmlns:p14="http://schemas.microsoft.com/office/powerpoint/2010/main" val="1447870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99644" y="188976"/>
            <a:ext cx="8745220" cy="6480175"/>
          </a:xfrm>
          <a:custGeom>
            <a:avLst/>
            <a:gdLst/>
            <a:ahLst/>
            <a:cxnLst/>
            <a:rect l="l" t="t" r="r" b="b"/>
            <a:pathLst>
              <a:path w="8745220" h="6480175">
                <a:moveTo>
                  <a:pt x="8744712" y="0"/>
                </a:moveTo>
                <a:lnTo>
                  <a:pt x="0" y="0"/>
                </a:lnTo>
                <a:lnTo>
                  <a:pt x="0" y="6480048"/>
                </a:lnTo>
                <a:lnTo>
                  <a:pt x="8744712" y="6480048"/>
                </a:lnTo>
                <a:lnTo>
                  <a:pt x="8744712" y="0"/>
                </a:lnTo>
                <a:close/>
              </a:path>
            </a:pathLst>
          </a:custGeom>
          <a:solidFill>
            <a:srgbClr val="0099FF"/>
          </a:solidFill>
        </p:spPr>
        <p:txBody>
          <a:bodyPr wrap="square" lIns="0" tIns="0" rIns="0" bIns="0" rtlCol="0"/>
          <a:lstStyle/>
          <a:p>
            <a:endParaRPr/>
          </a:p>
        </p:txBody>
      </p:sp>
      <p:sp>
        <p:nvSpPr>
          <p:cNvPr id="17" name="bg object 17"/>
          <p:cNvSpPr/>
          <p:nvPr/>
        </p:nvSpPr>
        <p:spPr>
          <a:xfrm>
            <a:off x="5201411" y="528828"/>
            <a:ext cx="3477767" cy="5800344"/>
          </a:xfrm>
          <a:prstGeom prst="rect">
            <a:avLst/>
          </a:prstGeom>
          <a:blipFill>
            <a:blip r:embed="rId2" cstate="print"/>
            <a:stretch>
              <a:fillRect/>
            </a:stretch>
          </a:blipFill>
        </p:spPr>
        <p:txBody>
          <a:bodyPr wrap="square" lIns="0" tIns="0" rIns="0" bIns="0" rtlCol="0"/>
          <a:lstStyle/>
          <a:p>
            <a:endParaRPr/>
          </a:p>
        </p:txBody>
      </p:sp>
      <p:sp>
        <p:nvSpPr>
          <p:cNvPr id="18" name="bg object 18"/>
          <p:cNvSpPr/>
          <p:nvPr/>
        </p:nvSpPr>
        <p:spPr>
          <a:xfrm>
            <a:off x="6312408" y="5861926"/>
            <a:ext cx="1341120" cy="150495"/>
          </a:xfrm>
          <a:custGeom>
            <a:avLst/>
            <a:gdLst/>
            <a:ahLst/>
            <a:cxnLst/>
            <a:rect l="l" t="t" r="r" b="b"/>
            <a:pathLst>
              <a:path w="1341120" h="150495">
                <a:moveTo>
                  <a:pt x="1341120" y="74053"/>
                </a:moveTo>
                <a:lnTo>
                  <a:pt x="1025042" y="62128"/>
                </a:lnTo>
                <a:lnTo>
                  <a:pt x="1024521" y="51282"/>
                </a:lnTo>
                <a:lnTo>
                  <a:pt x="1022032" y="27508"/>
                </a:lnTo>
                <a:lnTo>
                  <a:pt x="1019429" y="8686"/>
                </a:lnTo>
                <a:lnTo>
                  <a:pt x="1018032" y="0"/>
                </a:lnTo>
                <a:lnTo>
                  <a:pt x="1016622" y="8686"/>
                </a:lnTo>
                <a:lnTo>
                  <a:pt x="1014031" y="27508"/>
                </a:lnTo>
                <a:lnTo>
                  <a:pt x="1011529" y="51282"/>
                </a:lnTo>
                <a:lnTo>
                  <a:pt x="1011021" y="61950"/>
                </a:lnTo>
                <a:lnTo>
                  <a:pt x="1143" y="74053"/>
                </a:lnTo>
                <a:lnTo>
                  <a:pt x="0" y="76339"/>
                </a:lnTo>
                <a:lnTo>
                  <a:pt x="1011021" y="87693"/>
                </a:lnTo>
                <a:lnTo>
                  <a:pt x="1011529" y="98361"/>
                </a:lnTo>
                <a:lnTo>
                  <a:pt x="1014031" y="122199"/>
                </a:lnTo>
                <a:lnTo>
                  <a:pt x="1016622" y="141211"/>
                </a:lnTo>
                <a:lnTo>
                  <a:pt x="1018032" y="150253"/>
                </a:lnTo>
                <a:lnTo>
                  <a:pt x="1018032" y="149618"/>
                </a:lnTo>
                <a:lnTo>
                  <a:pt x="1019429" y="140944"/>
                </a:lnTo>
                <a:lnTo>
                  <a:pt x="1022032" y="122123"/>
                </a:lnTo>
                <a:lnTo>
                  <a:pt x="1024521" y="98361"/>
                </a:lnTo>
                <a:lnTo>
                  <a:pt x="1025029" y="87528"/>
                </a:lnTo>
                <a:lnTo>
                  <a:pt x="1339342" y="76339"/>
                </a:lnTo>
                <a:lnTo>
                  <a:pt x="1341120" y="74053"/>
                </a:lnTo>
                <a:close/>
              </a:path>
            </a:pathLst>
          </a:custGeom>
          <a:solidFill>
            <a:srgbClr val="FFFFFF"/>
          </a:solidFill>
        </p:spPr>
        <p:txBody>
          <a:bodyPr wrap="square" lIns="0" tIns="0" rIns="0" bIns="0" rtlCol="0"/>
          <a:lstStyle/>
          <a:p>
            <a:endParaRPr/>
          </a:p>
        </p:txBody>
      </p:sp>
      <p:sp>
        <p:nvSpPr>
          <p:cNvPr id="19" name="bg object 19"/>
          <p:cNvSpPr/>
          <p:nvPr/>
        </p:nvSpPr>
        <p:spPr>
          <a:xfrm>
            <a:off x="7700772" y="5710428"/>
            <a:ext cx="164592" cy="153924"/>
          </a:xfrm>
          <a:prstGeom prst="rect">
            <a:avLst/>
          </a:prstGeom>
          <a:blipFill>
            <a:blip r:embed="rId3" cstate="print"/>
            <a:stretch>
              <a:fillRect/>
            </a:stretch>
          </a:blipFill>
        </p:spPr>
        <p:txBody>
          <a:bodyPr wrap="square" lIns="0" tIns="0" rIns="0" bIns="0" rtlCol="0"/>
          <a:lstStyle/>
          <a:p>
            <a:endParaRPr/>
          </a:p>
        </p:txBody>
      </p:sp>
      <p:sp>
        <p:nvSpPr>
          <p:cNvPr id="20" name="bg object 20"/>
          <p:cNvSpPr/>
          <p:nvPr/>
        </p:nvSpPr>
        <p:spPr>
          <a:xfrm>
            <a:off x="7555992" y="5709920"/>
            <a:ext cx="120650" cy="154940"/>
          </a:xfrm>
          <a:custGeom>
            <a:avLst/>
            <a:gdLst/>
            <a:ahLst/>
            <a:cxnLst/>
            <a:rect l="l" t="t" r="r" b="b"/>
            <a:pathLst>
              <a:path w="120650" h="154939">
                <a:moveTo>
                  <a:pt x="120396" y="120650"/>
                </a:moveTo>
                <a:lnTo>
                  <a:pt x="36195" y="120650"/>
                </a:lnTo>
                <a:lnTo>
                  <a:pt x="36195" y="0"/>
                </a:lnTo>
                <a:lnTo>
                  <a:pt x="0" y="0"/>
                </a:lnTo>
                <a:lnTo>
                  <a:pt x="0" y="120650"/>
                </a:lnTo>
                <a:lnTo>
                  <a:pt x="0" y="154940"/>
                </a:lnTo>
                <a:lnTo>
                  <a:pt x="120396" y="154940"/>
                </a:lnTo>
                <a:lnTo>
                  <a:pt x="120396" y="120650"/>
                </a:lnTo>
                <a:close/>
              </a:path>
            </a:pathLst>
          </a:custGeom>
          <a:solidFill>
            <a:srgbClr val="FFFFFF"/>
          </a:solidFill>
        </p:spPr>
        <p:txBody>
          <a:bodyPr wrap="square" lIns="0" tIns="0" rIns="0" bIns="0" rtlCol="0"/>
          <a:lstStyle/>
          <a:p>
            <a:endParaRPr/>
          </a:p>
        </p:txBody>
      </p:sp>
      <p:sp>
        <p:nvSpPr>
          <p:cNvPr id="21" name="bg object 21"/>
          <p:cNvSpPr/>
          <p:nvPr/>
        </p:nvSpPr>
        <p:spPr>
          <a:xfrm>
            <a:off x="7383779" y="5710428"/>
            <a:ext cx="147827" cy="153924"/>
          </a:xfrm>
          <a:prstGeom prst="rect">
            <a:avLst/>
          </a:prstGeom>
          <a:blipFill>
            <a:blip r:embed="rId4" cstate="print"/>
            <a:stretch>
              <a:fillRect/>
            </a:stretch>
          </a:blipFill>
        </p:spPr>
        <p:txBody>
          <a:bodyPr wrap="square" lIns="0" tIns="0" rIns="0" bIns="0" rtlCol="0"/>
          <a:lstStyle/>
          <a:p>
            <a:endParaRPr/>
          </a:p>
        </p:txBody>
      </p:sp>
      <p:sp>
        <p:nvSpPr>
          <p:cNvPr id="22" name="bg object 22"/>
          <p:cNvSpPr/>
          <p:nvPr/>
        </p:nvSpPr>
        <p:spPr>
          <a:xfrm>
            <a:off x="7165848" y="5709920"/>
            <a:ext cx="111760" cy="154940"/>
          </a:xfrm>
          <a:custGeom>
            <a:avLst/>
            <a:gdLst/>
            <a:ahLst/>
            <a:cxnLst/>
            <a:rect l="l" t="t" r="r" b="b"/>
            <a:pathLst>
              <a:path w="111759" h="154939">
                <a:moveTo>
                  <a:pt x="111252" y="0"/>
                </a:moveTo>
                <a:lnTo>
                  <a:pt x="0" y="0"/>
                </a:lnTo>
                <a:lnTo>
                  <a:pt x="0" y="27940"/>
                </a:lnTo>
                <a:lnTo>
                  <a:pt x="0" y="62230"/>
                </a:lnTo>
                <a:lnTo>
                  <a:pt x="0" y="88900"/>
                </a:lnTo>
                <a:lnTo>
                  <a:pt x="0" y="127000"/>
                </a:lnTo>
                <a:lnTo>
                  <a:pt x="0" y="154940"/>
                </a:lnTo>
                <a:lnTo>
                  <a:pt x="111252" y="154940"/>
                </a:lnTo>
                <a:lnTo>
                  <a:pt x="111252" y="127000"/>
                </a:lnTo>
                <a:lnTo>
                  <a:pt x="30480" y="127000"/>
                </a:lnTo>
                <a:lnTo>
                  <a:pt x="30480" y="88900"/>
                </a:lnTo>
                <a:lnTo>
                  <a:pt x="109474" y="88900"/>
                </a:lnTo>
                <a:lnTo>
                  <a:pt x="109474" y="62230"/>
                </a:lnTo>
                <a:lnTo>
                  <a:pt x="30480" y="62230"/>
                </a:lnTo>
                <a:lnTo>
                  <a:pt x="30480" y="27940"/>
                </a:lnTo>
                <a:lnTo>
                  <a:pt x="111252" y="27940"/>
                </a:lnTo>
                <a:lnTo>
                  <a:pt x="111252" y="0"/>
                </a:lnTo>
                <a:close/>
              </a:path>
            </a:pathLst>
          </a:custGeom>
          <a:solidFill>
            <a:srgbClr val="FFFFFF"/>
          </a:solidFill>
        </p:spPr>
        <p:txBody>
          <a:bodyPr wrap="square" lIns="0" tIns="0" rIns="0" bIns="0" rtlCol="0"/>
          <a:lstStyle/>
          <a:p>
            <a:endParaRPr/>
          </a:p>
        </p:txBody>
      </p:sp>
      <p:sp>
        <p:nvSpPr>
          <p:cNvPr id="23" name="bg object 23"/>
          <p:cNvSpPr/>
          <p:nvPr/>
        </p:nvSpPr>
        <p:spPr>
          <a:xfrm>
            <a:off x="7002779" y="5708904"/>
            <a:ext cx="140208" cy="156972"/>
          </a:xfrm>
          <a:prstGeom prst="rect">
            <a:avLst/>
          </a:prstGeom>
          <a:blipFill>
            <a:blip r:embed="rId5" cstate="print"/>
            <a:stretch>
              <a:fillRect/>
            </a:stretch>
          </a:blipFill>
        </p:spPr>
        <p:txBody>
          <a:bodyPr wrap="square" lIns="0" tIns="0" rIns="0" bIns="0" rtlCol="0"/>
          <a:lstStyle/>
          <a:p>
            <a:endParaRPr/>
          </a:p>
        </p:txBody>
      </p:sp>
      <p:sp>
        <p:nvSpPr>
          <p:cNvPr id="24" name="bg object 24"/>
          <p:cNvSpPr/>
          <p:nvPr/>
        </p:nvSpPr>
        <p:spPr>
          <a:xfrm>
            <a:off x="5992368" y="5709920"/>
            <a:ext cx="990600" cy="154940"/>
          </a:xfrm>
          <a:custGeom>
            <a:avLst/>
            <a:gdLst/>
            <a:ahLst/>
            <a:cxnLst/>
            <a:rect l="l" t="t" r="r" b="b"/>
            <a:pathLst>
              <a:path w="990600" h="154939">
                <a:moveTo>
                  <a:pt x="163068" y="154432"/>
                </a:moveTo>
                <a:lnTo>
                  <a:pt x="147675" y="119253"/>
                </a:lnTo>
                <a:lnTo>
                  <a:pt x="146011" y="115455"/>
                </a:lnTo>
                <a:lnTo>
                  <a:pt x="135242" y="91605"/>
                </a:lnTo>
                <a:lnTo>
                  <a:pt x="128549" y="76771"/>
                </a:lnTo>
                <a:lnTo>
                  <a:pt x="111721" y="40716"/>
                </a:lnTo>
                <a:lnTo>
                  <a:pt x="110667" y="38442"/>
                </a:lnTo>
                <a:lnTo>
                  <a:pt x="98933" y="14173"/>
                </a:lnTo>
                <a:lnTo>
                  <a:pt x="98933" y="91605"/>
                </a:lnTo>
                <a:lnTo>
                  <a:pt x="54356" y="91605"/>
                </a:lnTo>
                <a:lnTo>
                  <a:pt x="76327" y="40716"/>
                </a:lnTo>
                <a:lnTo>
                  <a:pt x="98933" y="91605"/>
                </a:lnTo>
                <a:lnTo>
                  <a:pt x="98933" y="14173"/>
                </a:lnTo>
                <a:lnTo>
                  <a:pt x="92329" y="508"/>
                </a:lnTo>
                <a:lnTo>
                  <a:pt x="67056" y="508"/>
                </a:lnTo>
                <a:lnTo>
                  <a:pt x="49695" y="38442"/>
                </a:lnTo>
                <a:lnTo>
                  <a:pt x="32804" y="76771"/>
                </a:lnTo>
                <a:lnTo>
                  <a:pt x="16281" y="115455"/>
                </a:lnTo>
                <a:lnTo>
                  <a:pt x="0" y="154432"/>
                </a:lnTo>
                <a:lnTo>
                  <a:pt x="28575" y="154432"/>
                </a:lnTo>
                <a:lnTo>
                  <a:pt x="43053" y="119253"/>
                </a:lnTo>
                <a:lnTo>
                  <a:pt x="112014" y="119253"/>
                </a:lnTo>
                <a:lnTo>
                  <a:pt x="127508" y="154432"/>
                </a:lnTo>
                <a:lnTo>
                  <a:pt x="163068" y="154432"/>
                </a:lnTo>
                <a:close/>
              </a:path>
              <a:path w="990600" h="154939">
                <a:moveTo>
                  <a:pt x="205727" y="508"/>
                </a:moveTo>
                <a:lnTo>
                  <a:pt x="175260" y="508"/>
                </a:lnTo>
                <a:lnTo>
                  <a:pt x="175260" y="154432"/>
                </a:lnTo>
                <a:lnTo>
                  <a:pt x="205727" y="154432"/>
                </a:lnTo>
                <a:lnTo>
                  <a:pt x="205727" y="508"/>
                </a:lnTo>
                <a:close/>
              </a:path>
              <a:path w="990600" h="154939">
                <a:moveTo>
                  <a:pt x="519684" y="0"/>
                </a:moveTo>
                <a:lnTo>
                  <a:pt x="406908" y="0"/>
                </a:lnTo>
                <a:lnTo>
                  <a:pt x="406908" y="27940"/>
                </a:lnTo>
                <a:lnTo>
                  <a:pt x="406908" y="74930"/>
                </a:lnTo>
                <a:lnTo>
                  <a:pt x="406908" y="101600"/>
                </a:lnTo>
                <a:lnTo>
                  <a:pt x="406908" y="154940"/>
                </a:lnTo>
                <a:lnTo>
                  <a:pt x="437388" y="154940"/>
                </a:lnTo>
                <a:lnTo>
                  <a:pt x="437388" y="101600"/>
                </a:lnTo>
                <a:lnTo>
                  <a:pt x="517906" y="101600"/>
                </a:lnTo>
                <a:lnTo>
                  <a:pt x="517906" y="74930"/>
                </a:lnTo>
                <a:lnTo>
                  <a:pt x="437388" y="74930"/>
                </a:lnTo>
                <a:lnTo>
                  <a:pt x="437388" y="27940"/>
                </a:lnTo>
                <a:lnTo>
                  <a:pt x="519684" y="27940"/>
                </a:lnTo>
                <a:lnTo>
                  <a:pt x="519684" y="0"/>
                </a:lnTo>
                <a:close/>
              </a:path>
              <a:path w="990600" h="154939">
                <a:moveTo>
                  <a:pt x="676656" y="154432"/>
                </a:moveTo>
                <a:lnTo>
                  <a:pt x="639762" y="101028"/>
                </a:lnTo>
                <a:lnTo>
                  <a:pt x="635000" y="94119"/>
                </a:lnTo>
                <a:lnTo>
                  <a:pt x="648563" y="87299"/>
                </a:lnTo>
                <a:lnTo>
                  <a:pt x="659714" y="76771"/>
                </a:lnTo>
                <a:lnTo>
                  <a:pt x="661606" y="73380"/>
                </a:lnTo>
                <a:lnTo>
                  <a:pt x="667270" y="63296"/>
                </a:lnTo>
                <a:lnTo>
                  <a:pt x="670052" y="47625"/>
                </a:lnTo>
                <a:lnTo>
                  <a:pt x="666483" y="27520"/>
                </a:lnTo>
                <a:lnTo>
                  <a:pt x="666445" y="27279"/>
                </a:lnTo>
                <a:lnTo>
                  <a:pt x="656666" y="12522"/>
                </a:lnTo>
                <a:lnTo>
                  <a:pt x="642239" y="3543"/>
                </a:lnTo>
                <a:lnTo>
                  <a:pt x="636003" y="2463"/>
                </a:lnTo>
                <a:lnTo>
                  <a:pt x="636003" y="49517"/>
                </a:lnTo>
                <a:lnTo>
                  <a:pt x="633945" y="59347"/>
                </a:lnTo>
                <a:lnTo>
                  <a:pt x="628027" y="66865"/>
                </a:lnTo>
                <a:lnTo>
                  <a:pt x="618591" y="71691"/>
                </a:lnTo>
                <a:lnTo>
                  <a:pt x="606031" y="73380"/>
                </a:lnTo>
                <a:lnTo>
                  <a:pt x="571373" y="73380"/>
                </a:lnTo>
                <a:lnTo>
                  <a:pt x="571373" y="27520"/>
                </a:lnTo>
                <a:lnTo>
                  <a:pt x="613029" y="27520"/>
                </a:lnTo>
                <a:lnTo>
                  <a:pt x="621538" y="28930"/>
                </a:lnTo>
                <a:lnTo>
                  <a:pt x="628891" y="33108"/>
                </a:lnTo>
                <a:lnTo>
                  <a:pt x="634060" y="39992"/>
                </a:lnTo>
                <a:lnTo>
                  <a:pt x="636003" y="49517"/>
                </a:lnTo>
                <a:lnTo>
                  <a:pt x="636003" y="2463"/>
                </a:lnTo>
                <a:lnTo>
                  <a:pt x="624713" y="508"/>
                </a:lnTo>
                <a:lnTo>
                  <a:pt x="541020" y="508"/>
                </a:lnTo>
                <a:lnTo>
                  <a:pt x="541020" y="154432"/>
                </a:lnTo>
                <a:lnTo>
                  <a:pt x="571373" y="154432"/>
                </a:lnTo>
                <a:lnTo>
                  <a:pt x="571373" y="101028"/>
                </a:lnTo>
                <a:lnTo>
                  <a:pt x="599948" y="101028"/>
                </a:lnTo>
                <a:lnTo>
                  <a:pt x="636397" y="154432"/>
                </a:lnTo>
                <a:lnTo>
                  <a:pt x="676656" y="154432"/>
                </a:lnTo>
                <a:close/>
              </a:path>
              <a:path w="990600" h="154939">
                <a:moveTo>
                  <a:pt x="845820" y="154432"/>
                </a:moveTo>
                <a:lnTo>
                  <a:pt x="830389" y="119253"/>
                </a:lnTo>
                <a:lnTo>
                  <a:pt x="828725" y="115455"/>
                </a:lnTo>
                <a:lnTo>
                  <a:pt x="817930" y="91605"/>
                </a:lnTo>
                <a:lnTo>
                  <a:pt x="811225" y="76771"/>
                </a:lnTo>
                <a:lnTo>
                  <a:pt x="794423" y="40716"/>
                </a:lnTo>
                <a:lnTo>
                  <a:pt x="793356" y="38442"/>
                </a:lnTo>
                <a:lnTo>
                  <a:pt x="781812" y="14312"/>
                </a:lnTo>
                <a:lnTo>
                  <a:pt x="781812" y="91605"/>
                </a:lnTo>
                <a:lnTo>
                  <a:pt x="736981" y="91605"/>
                </a:lnTo>
                <a:lnTo>
                  <a:pt x="758952" y="40716"/>
                </a:lnTo>
                <a:lnTo>
                  <a:pt x="781812" y="91605"/>
                </a:lnTo>
                <a:lnTo>
                  <a:pt x="781812" y="14312"/>
                </a:lnTo>
                <a:lnTo>
                  <a:pt x="775208" y="508"/>
                </a:lnTo>
                <a:lnTo>
                  <a:pt x="749554" y="508"/>
                </a:lnTo>
                <a:lnTo>
                  <a:pt x="732485" y="38442"/>
                </a:lnTo>
                <a:lnTo>
                  <a:pt x="715619" y="76771"/>
                </a:lnTo>
                <a:lnTo>
                  <a:pt x="699020" y="115455"/>
                </a:lnTo>
                <a:lnTo>
                  <a:pt x="682752" y="154432"/>
                </a:lnTo>
                <a:lnTo>
                  <a:pt x="711708" y="154432"/>
                </a:lnTo>
                <a:lnTo>
                  <a:pt x="726186" y="119253"/>
                </a:lnTo>
                <a:lnTo>
                  <a:pt x="794385" y="119253"/>
                </a:lnTo>
                <a:lnTo>
                  <a:pt x="809879" y="154432"/>
                </a:lnTo>
                <a:lnTo>
                  <a:pt x="845820" y="154432"/>
                </a:lnTo>
                <a:close/>
              </a:path>
              <a:path w="990600" h="154939">
                <a:moveTo>
                  <a:pt x="990600" y="508"/>
                </a:moveTo>
                <a:lnTo>
                  <a:pt x="965073" y="508"/>
                </a:lnTo>
                <a:lnTo>
                  <a:pt x="965073" y="95834"/>
                </a:lnTo>
                <a:lnTo>
                  <a:pt x="879729" y="508"/>
                </a:lnTo>
                <a:lnTo>
                  <a:pt x="856488" y="508"/>
                </a:lnTo>
                <a:lnTo>
                  <a:pt x="856488" y="154432"/>
                </a:lnTo>
                <a:lnTo>
                  <a:pt x="882015" y="154432"/>
                </a:lnTo>
                <a:lnTo>
                  <a:pt x="882015" y="56769"/>
                </a:lnTo>
                <a:lnTo>
                  <a:pt x="967359" y="154432"/>
                </a:lnTo>
                <a:lnTo>
                  <a:pt x="990600" y="154432"/>
                </a:lnTo>
                <a:lnTo>
                  <a:pt x="990600" y="508"/>
                </a:lnTo>
                <a:close/>
              </a:path>
            </a:pathLst>
          </a:custGeom>
          <a:solidFill>
            <a:srgbClr val="FFFFFF"/>
          </a:solidFill>
        </p:spPr>
        <p:txBody>
          <a:bodyPr wrap="square" lIns="0" tIns="0" rIns="0" bIns="0" rtlCol="0"/>
          <a:lstStyle/>
          <a:p>
            <a:endParaRPr/>
          </a:p>
        </p:txBody>
      </p:sp>
      <p:sp>
        <p:nvSpPr>
          <p:cNvPr id="25" name="bg object 25"/>
          <p:cNvSpPr/>
          <p:nvPr/>
        </p:nvSpPr>
        <p:spPr>
          <a:xfrm>
            <a:off x="6237732" y="5710428"/>
            <a:ext cx="135635" cy="153924"/>
          </a:xfrm>
          <a:prstGeom prst="rect">
            <a:avLst/>
          </a:prstGeom>
          <a:blipFill>
            <a:blip r:embed="rId6"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2876803" y="490220"/>
            <a:ext cx="3390392" cy="513715"/>
          </a:xfrm>
          <a:prstGeom prst="rect">
            <a:avLst/>
          </a:prstGeom>
        </p:spPr>
        <p:txBody>
          <a:bodyPr wrap="square" lIns="0" tIns="0" rIns="0" bIns="0">
            <a:spAutoFit/>
          </a:bodyPr>
          <a:lstStyle>
            <a:lvl1pPr>
              <a:defRPr sz="3200" b="1" i="0">
                <a:solidFill>
                  <a:schemeClr val="bg1"/>
                </a:solidFill>
                <a:latin typeface="Trebuchet MS"/>
                <a:cs typeface="Trebuchet MS"/>
              </a:defRPr>
            </a:lvl1pPr>
          </a:lstStyle>
          <a:p>
            <a:endParaRPr/>
          </a:p>
        </p:txBody>
      </p:sp>
      <p:sp>
        <p:nvSpPr>
          <p:cNvPr id="3" name="Holder 3"/>
          <p:cNvSpPr>
            <a:spLocks noGrp="1"/>
          </p:cNvSpPr>
          <p:nvPr>
            <p:ph type="subTitle" idx="4"/>
          </p:nvPr>
        </p:nvSpPr>
        <p:spPr>
          <a:xfrm>
            <a:off x="536549" y="4327017"/>
            <a:ext cx="8070900" cy="79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2/12/2022</a:t>
            </a:fld>
            <a:endParaRPr lang="en-US"/>
          </a:p>
        </p:txBody>
      </p:sp>
      <p:sp>
        <p:nvSpPr>
          <p:cNvPr id="6" name="Holder 6"/>
          <p:cNvSpPr>
            <a:spLocks noGrp="1"/>
          </p:cNvSpPr>
          <p:nvPr>
            <p:ph type="sldNum" sz="quarter" idx="7"/>
          </p:nvPr>
        </p:nvSpPr>
        <p:spPr/>
        <p:txBody>
          <a:bodyPr lIns="0" tIns="0" rIns="0" bIns="0"/>
          <a:lstStyle>
            <a:lvl1pPr>
              <a:defRPr sz="1400" b="0" i="0">
                <a:solidFill>
                  <a:srgbClr val="040F39"/>
                </a:solidFill>
                <a:latin typeface="Trebuchet MS"/>
                <a:cs typeface="Trebuchet MS"/>
              </a:defRPr>
            </a:lvl1pPr>
          </a:lstStyle>
          <a:p>
            <a:pPr marL="38100">
              <a:lnSpc>
                <a:spcPct val="100000"/>
              </a:lnSpc>
              <a:spcBef>
                <a:spcPts val="5"/>
              </a:spcBef>
            </a:pPr>
            <a:fld id="{81D60167-4931-47E6-BA6A-407CBD079E47}" type="slidenum">
              <a:rPr spc="-35" dirty="0"/>
              <a:t>‹#›</a:t>
            </a:fld>
            <a:endParaRPr spc="-3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002056"/>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000" b="0" i="0">
                <a:solidFill>
                  <a:srgbClr val="042352"/>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2/12/2022</a:t>
            </a:fld>
            <a:endParaRPr lang="en-US"/>
          </a:p>
        </p:txBody>
      </p:sp>
      <p:sp>
        <p:nvSpPr>
          <p:cNvPr id="6" name="Holder 6"/>
          <p:cNvSpPr>
            <a:spLocks noGrp="1"/>
          </p:cNvSpPr>
          <p:nvPr>
            <p:ph type="sldNum" sz="quarter" idx="7"/>
          </p:nvPr>
        </p:nvSpPr>
        <p:spPr/>
        <p:txBody>
          <a:bodyPr lIns="0" tIns="0" rIns="0" bIns="0"/>
          <a:lstStyle>
            <a:lvl1pPr>
              <a:defRPr sz="1400" b="0" i="0">
                <a:solidFill>
                  <a:srgbClr val="040F39"/>
                </a:solidFill>
                <a:latin typeface="Trebuchet MS"/>
                <a:cs typeface="Trebuchet MS"/>
              </a:defRPr>
            </a:lvl1pPr>
          </a:lstStyle>
          <a:p>
            <a:pPr marL="38100">
              <a:lnSpc>
                <a:spcPct val="100000"/>
              </a:lnSpc>
              <a:spcBef>
                <a:spcPts val="5"/>
              </a:spcBef>
            </a:pPr>
            <a:fld id="{81D60167-4931-47E6-BA6A-407CBD079E47}" type="slidenum">
              <a:rPr spc="-35" dirty="0"/>
              <a:t>‹#›</a:t>
            </a:fld>
            <a:endParaRPr spc="-3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002056"/>
                </a:solidFill>
                <a:latin typeface="Trebuchet MS"/>
                <a:cs typeface="Trebuchet MS"/>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2/12/2022</a:t>
            </a:fld>
            <a:endParaRPr lang="en-US"/>
          </a:p>
        </p:txBody>
      </p:sp>
      <p:sp>
        <p:nvSpPr>
          <p:cNvPr id="7" name="Holder 7"/>
          <p:cNvSpPr>
            <a:spLocks noGrp="1"/>
          </p:cNvSpPr>
          <p:nvPr>
            <p:ph type="sldNum" sz="quarter" idx="7"/>
          </p:nvPr>
        </p:nvSpPr>
        <p:spPr/>
        <p:txBody>
          <a:bodyPr lIns="0" tIns="0" rIns="0" bIns="0"/>
          <a:lstStyle>
            <a:lvl1pPr>
              <a:defRPr sz="1400" b="0" i="0">
                <a:solidFill>
                  <a:srgbClr val="040F39"/>
                </a:solidFill>
                <a:latin typeface="Trebuchet MS"/>
                <a:cs typeface="Trebuchet MS"/>
              </a:defRPr>
            </a:lvl1pPr>
          </a:lstStyle>
          <a:p>
            <a:pPr marL="38100">
              <a:lnSpc>
                <a:spcPct val="100000"/>
              </a:lnSpc>
              <a:spcBef>
                <a:spcPts val="5"/>
              </a:spcBef>
            </a:pPr>
            <a:fld id="{81D60167-4931-47E6-BA6A-407CBD079E47}" type="slidenum">
              <a:rPr spc="-35" dirty="0"/>
              <a:t>‹#›</a:t>
            </a:fld>
            <a:endParaRPr spc="-3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99644" y="188976"/>
            <a:ext cx="8745220" cy="6480175"/>
          </a:xfrm>
          <a:custGeom>
            <a:avLst/>
            <a:gdLst/>
            <a:ahLst/>
            <a:cxnLst/>
            <a:rect l="l" t="t" r="r" b="b"/>
            <a:pathLst>
              <a:path w="8745220" h="6480175">
                <a:moveTo>
                  <a:pt x="8744712" y="0"/>
                </a:moveTo>
                <a:lnTo>
                  <a:pt x="0" y="0"/>
                </a:lnTo>
                <a:lnTo>
                  <a:pt x="0" y="6480048"/>
                </a:lnTo>
                <a:lnTo>
                  <a:pt x="8744712" y="6480048"/>
                </a:lnTo>
                <a:lnTo>
                  <a:pt x="8744712" y="0"/>
                </a:lnTo>
                <a:close/>
              </a:path>
            </a:pathLst>
          </a:custGeom>
          <a:solidFill>
            <a:srgbClr val="FB0439"/>
          </a:solidFill>
        </p:spPr>
        <p:txBody>
          <a:bodyPr wrap="square" lIns="0" tIns="0" rIns="0" bIns="0" rtlCol="0"/>
          <a:lstStyle/>
          <a:p>
            <a:endParaRPr/>
          </a:p>
        </p:txBody>
      </p:sp>
      <p:sp>
        <p:nvSpPr>
          <p:cNvPr id="17" name="bg object 17"/>
          <p:cNvSpPr/>
          <p:nvPr/>
        </p:nvSpPr>
        <p:spPr>
          <a:xfrm>
            <a:off x="5201411" y="528828"/>
            <a:ext cx="3477767" cy="5800344"/>
          </a:xfrm>
          <a:prstGeom prst="rect">
            <a:avLst/>
          </a:prstGeom>
          <a:blipFill>
            <a:blip r:embed="rId2" cstate="print"/>
            <a:stretch>
              <a:fillRect/>
            </a:stretch>
          </a:blipFill>
        </p:spPr>
        <p:txBody>
          <a:bodyPr wrap="square" lIns="0" tIns="0" rIns="0" bIns="0" rtlCol="0"/>
          <a:lstStyle/>
          <a:p>
            <a:endParaRPr/>
          </a:p>
        </p:txBody>
      </p:sp>
      <p:sp>
        <p:nvSpPr>
          <p:cNvPr id="18" name="bg object 18"/>
          <p:cNvSpPr/>
          <p:nvPr/>
        </p:nvSpPr>
        <p:spPr>
          <a:xfrm>
            <a:off x="6312408" y="5861926"/>
            <a:ext cx="1341120" cy="150495"/>
          </a:xfrm>
          <a:custGeom>
            <a:avLst/>
            <a:gdLst/>
            <a:ahLst/>
            <a:cxnLst/>
            <a:rect l="l" t="t" r="r" b="b"/>
            <a:pathLst>
              <a:path w="1341120" h="150495">
                <a:moveTo>
                  <a:pt x="1341120" y="74053"/>
                </a:moveTo>
                <a:lnTo>
                  <a:pt x="1025042" y="62128"/>
                </a:lnTo>
                <a:lnTo>
                  <a:pt x="1024521" y="51282"/>
                </a:lnTo>
                <a:lnTo>
                  <a:pt x="1022032" y="27508"/>
                </a:lnTo>
                <a:lnTo>
                  <a:pt x="1019429" y="8686"/>
                </a:lnTo>
                <a:lnTo>
                  <a:pt x="1018032" y="0"/>
                </a:lnTo>
                <a:lnTo>
                  <a:pt x="1016622" y="8686"/>
                </a:lnTo>
                <a:lnTo>
                  <a:pt x="1014031" y="27508"/>
                </a:lnTo>
                <a:lnTo>
                  <a:pt x="1011529" y="51282"/>
                </a:lnTo>
                <a:lnTo>
                  <a:pt x="1011021" y="61950"/>
                </a:lnTo>
                <a:lnTo>
                  <a:pt x="1143" y="74053"/>
                </a:lnTo>
                <a:lnTo>
                  <a:pt x="0" y="76339"/>
                </a:lnTo>
                <a:lnTo>
                  <a:pt x="1011021" y="87693"/>
                </a:lnTo>
                <a:lnTo>
                  <a:pt x="1011529" y="98361"/>
                </a:lnTo>
                <a:lnTo>
                  <a:pt x="1014031" y="122199"/>
                </a:lnTo>
                <a:lnTo>
                  <a:pt x="1016622" y="141211"/>
                </a:lnTo>
                <a:lnTo>
                  <a:pt x="1018032" y="150253"/>
                </a:lnTo>
                <a:lnTo>
                  <a:pt x="1018032" y="149618"/>
                </a:lnTo>
                <a:lnTo>
                  <a:pt x="1019429" y="140944"/>
                </a:lnTo>
                <a:lnTo>
                  <a:pt x="1022032" y="122123"/>
                </a:lnTo>
                <a:lnTo>
                  <a:pt x="1024521" y="98361"/>
                </a:lnTo>
                <a:lnTo>
                  <a:pt x="1025029" y="87528"/>
                </a:lnTo>
                <a:lnTo>
                  <a:pt x="1339342" y="76339"/>
                </a:lnTo>
                <a:lnTo>
                  <a:pt x="1341120" y="74053"/>
                </a:lnTo>
                <a:close/>
              </a:path>
            </a:pathLst>
          </a:custGeom>
          <a:solidFill>
            <a:srgbClr val="FFFFFF"/>
          </a:solidFill>
        </p:spPr>
        <p:txBody>
          <a:bodyPr wrap="square" lIns="0" tIns="0" rIns="0" bIns="0" rtlCol="0"/>
          <a:lstStyle/>
          <a:p>
            <a:endParaRPr/>
          </a:p>
        </p:txBody>
      </p:sp>
      <p:sp>
        <p:nvSpPr>
          <p:cNvPr id="19" name="bg object 19"/>
          <p:cNvSpPr/>
          <p:nvPr/>
        </p:nvSpPr>
        <p:spPr>
          <a:xfrm>
            <a:off x="7700772" y="5710428"/>
            <a:ext cx="164592" cy="153924"/>
          </a:xfrm>
          <a:prstGeom prst="rect">
            <a:avLst/>
          </a:prstGeom>
          <a:blipFill>
            <a:blip r:embed="rId3" cstate="print"/>
            <a:stretch>
              <a:fillRect/>
            </a:stretch>
          </a:blipFill>
        </p:spPr>
        <p:txBody>
          <a:bodyPr wrap="square" lIns="0" tIns="0" rIns="0" bIns="0" rtlCol="0"/>
          <a:lstStyle/>
          <a:p>
            <a:endParaRPr/>
          </a:p>
        </p:txBody>
      </p:sp>
      <p:sp>
        <p:nvSpPr>
          <p:cNvPr id="20" name="bg object 20"/>
          <p:cNvSpPr/>
          <p:nvPr/>
        </p:nvSpPr>
        <p:spPr>
          <a:xfrm>
            <a:off x="7555992" y="5709920"/>
            <a:ext cx="120650" cy="154940"/>
          </a:xfrm>
          <a:custGeom>
            <a:avLst/>
            <a:gdLst/>
            <a:ahLst/>
            <a:cxnLst/>
            <a:rect l="l" t="t" r="r" b="b"/>
            <a:pathLst>
              <a:path w="120650" h="154939">
                <a:moveTo>
                  <a:pt x="120396" y="120650"/>
                </a:moveTo>
                <a:lnTo>
                  <a:pt x="36195" y="120650"/>
                </a:lnTo>
                <a:lnTo>
                  <a:pt x="36195" y="0"/>
                </a:lnTo>
                <a:lnTo>
                  <a:pt x="0" y="0"/>
                </a:lnTo>
                <a:lnTo>
                  <a:pt x="0" y="120650"/>
                </a:lnTo>
                <a:lnTo>
                  <a:pt x="0" y="154940"/>
                </a:lnTo>
                <a:lnTo>
                  <a:pt x="120396" y="154940"/>
                </a:lnTo>
                <a:lnTo>
                  <a:pt x="120396" y="120650"/>
                </a:lnTo>
                <a:close/>
              </a:path>
            </a:pathLst>
          </a:custGeom>
          <a:solidFill>
            <a:srgbClr val="FFFFFF"/>
          </a:solidFill>
        </p:spPr>
        <p:txBody>
          <a:bodyPr wrap="square" lIns="0" tIns="0" rIns="0" bIns="0" rtlCol="0"/>
          <a:lstStyle/>
          <a:p>
            <a:endParaRPr/>
          </a:p>
        </p:txBody>
      </p:sp>
      <p:sp>
        <p:nvSpPr>
          <p:cNvPr id="21" name="bg object 21"/>
          <p:cNvSpPr/>
          <p:nvPr/>
        </p:nvSpPr>
        <p:spPr>
          <a:xfrm>
            <a:off x="7383779" y="5710428"/>
            <a:ext cx="147827" cy="153924"/>
          </a:xfrm>
          <a:prstGeom prst="rect">
            <a:avLst/>
          </a:prstGeom>
          <a:blipFill>
            <a:blip r:embed="rId4" cstate="print"/>
            <a:stretch>
              <a:fillRect/>
            </a:stretch>
          </a:blipFill>
        </p:spPr>
        <p:txBody>
          <a:bodyPr wrap="square" lIns="0" tIns="0" rIns="0" bIns="0" rtlCol="0"/>
          <a:lstStyle/>
          <a:p>
            <a:endParaRPr/>
          </a:p>
        </p:txBody>
      </p:sp>
      <p:sp>
        <p:nvSpPr>
          <p:cNvPr id="22" name="bg object 22"/>
          <p:cNvSpPr/>
          <p:nvPr/>
        </p:nvSpPr>
        <p:spPr>
          <a:xfrm>
            <a:off x="7165848" y="5709920"/>
            <a:ext cx="111760" cy="154940"/>
          </a:xfrm>
          <a:custGeom>
            <a:avLst/>
            <a:gdLst/>
            <a:ahLst/>
            <a:cxnLst/>
            <a:rect l="l" t="t" r="r" b="b"/>
            <a:pathLst>
              <a:path w="111759" h="154939">
                <a:moveTo>
                  <a:pt x="111252" y="0"/>
                </a:moveTo>
                <a:lnTo>
                  <a:pt x="0" y="0"/>
                </a:lnTo>
                <a:lnTo>
                  <a:pt x="0" y="27940"/>
                </a:lnTo>
                <a:lnTo>
                  <a:pt x="0" y="62230"/>
                </a:lnTo>
                <a:lnTo>
                  <a:pt x="0" y="88900"/>
                </a:lnTo>
                <a:lnTo>
                  <a:pt x="0" y="127000"/>
                </a:lnTo>
                <a:lnTo>
                  <a:pt x="0" y="154940"/>
                </a:lnTo>
                <a:lnTo>
                  <a:pt x="111252" y="154940"/>
                </a:lnTo>
                <a:lnTo>
                  <a:pt x="111252" y="127000"/>
                </a:lnTo>
                <a:lnTo>
                  <a:pt x="30480" y="127000"/>
                </a:lnTo>
                <a:lnTo>
                  <a:pt x="30480" y="88900"/>
                </a:lnTo>
                <a:lnTo>
                  <a:pt x="109474" y="88900"/>
                </a:lnTo>
                <a:lnTo>
                  <a:pt x="109474" y="62230"/>
                </a:lnTo>
                <a:lnTo>
                  <a:pt x="30480" y="62230"/>
                </a:lnTo>
                <a:lnTo>
                  <a:pt x="30480" y="27940"/>
                </a:lnTo>
                <a:lnTo>
                  <a:pt x="111252" y="27940"/>
                </a:lnTo>
                <a:lnTo>
                  <a:pt x="111252" y="0"/>
                </a:lnTo>
                <a:close/>
              </a:path>
            </a:pathLst>
          </a:custGeom>
          <a:solidFill>
            <a:srgbClr val="FFFFFF"/>
          </a:solidFill>
        </p:spPr>
        <p:txBody>
          <a:bodyPr wrap="square" lIns="0" tIns="0" rIns="0" bIns="0" rtlCol="0"/>
          <a:lstStyle/>
          <a:p>
            <a:endParaRPr/>
          </a:p>
        </p:txBody>
      </p:sp>
      <p:sp>
        <p:nvSpPr>
          <p:cNvPr id="23" name="bg object 23"/>
          <p:cNvSpPr/>
          <p:nvPr/>
        </p:nvSpPr>
        <p:spPr>
          <a:xfrm>
            <a:off x="7002779" y="5708904"/>
            <a:ext cx="140208" cy="156972"/>
          </a:xfrm>
          <a:prstGeom prst="rect">
            <a:avLst/>
          </a:prstGeom>
          <a:blipFill>
            <a:blip r:embed="rId5" cstate="print"/>
            <a:stretch>
              <a:fillRect/>
            </a:stretch>
          </a:blipFill>
        </p:spPr>
        <p:txBody>
          <a:bodyPr wrap="square" lIns="0" tIns="0" rIns="0" bIns="0" rtlCol="0"/>
          <a:lstStyle/>
          <a:p>
            <a:endParaRPr/>
          </a:p>
        </p:txBody>
      </p:sp>
      <p:sp>
        <p:nvSpPr>
          <p:cNvPr id="24" name="bg object 24"/>
          <p:cNvSpPr/>
          <p:nvPr/>
        </p:nvSpPr>
        <p:spPr>
          <a:xfrm>
            <a:off x="5992368" y="5709920"/>
            <a:ext cx="990600" cy="154940"/>
          </a:xfrm>
          <a:custGeom>
            <a:avLst/>
            <a:gdLst/>
            <a:ahLst/>
            <a:cxnLst/>
            <a:rect l="l" t="t" r="r" b="b"/>
            <a:pathLst>
              <a:path w="990600" h="154939">
                <a:moveTo>
                  <a:pt x="163068" y="154432"/>
                </a:moveTo>
                <a:lnTo>
                  <a:pt x="147675" y="119253"/>
                </a:lnTo>
                <a:lnTo>
                  <a:pt x="146011" y="115455"/>
                </a:lnTo>
                <a:lnTo>
                  <a:pt x="135242" y="91605"/>
                </a:lnTo>
                <a:lnTo>
                  <a:pt x="128549" y="76771"/>
                </a:lnTo>
                <a:lnTo>
                  <a:pt x="111721" y="40716"/>
                </a:lnTo>
                <a:lnTo>
                  <a:pt x="110667" y="38442"/>
                </a:lnTo>
                <a:lnTo>
                  <a:pt x="98933" y="14173"/>
                </a:lnTo>
                <a:lnTo>
                  <a:pt x="98933" y="91605"/>
                </a:lnTo>
                <a:lnTo>
                  <a:pt x="54356" y="91605"/>
                </a:lnTo>
                <a:lnTo>
                  <a:pt x="76327" y="40716"/>
                </a:lnTo>
                <a:lnTo>
                  <a:pt x="98933" y="91605"/>
                </a:lnTo>
                <a:lnTo>
                  <a:pt x="98933" y="14173"/>
                </a:lnTo>
                <a:lnTo>
                  <a:pt x="92329" y="508"/>
                </a:lnTo>
                <a:lnTo>
                  <a:pt x="67056" y="508"/>
                </a:lnTo>
                <a:lnTo>
                  <a:pt x="49695" y="38442"/>
                </a:lnTo>
                <a:lnTo>
                  <a:pt x="32804" y="76771"/>
                </a:lnTo>
                <a:lnTo>
                  <a:pt x="16281" y="115455"/>
                </a:lnTo>
                <a:lnTo>
                  <a:pt x="0" y="154432"/>
                </a:lnTo>
                <a:lnTo>
                  <a:pt x="28575" y="154432"/>
                </a:lnTo>
                <a:lnTo>
                  <a:pt x="43053" y="119253"/>
                </a:lnTo>
                <a:lnTo>
                  <a:pt x="112014" y="119253"/>
                </a:lnTo>
                <a:lnTo>
                  <a:pt x="127508" y="154432"/>
                </a:lnTo>
                <a:lnTo>
                  <a:pt x="163068" y="154432"/>
                </a:lnTo>
                <a:close/>
              </a:path>
              <a:path w="990600" h="154939">
                <a:moveTo>
                  <a:pt x="205727" y="508"/>
                </a:moveTo>
                <a:lnTo>
                  <a:pt x="175260" y="508"/>
                </a:lnTo>
                <a:lnTo>
                  <a:pt x="175260" y="154432"/>
                </a:lnTo>
                <a:lnTo>
                  <a:pt x="205727" y="154432"/>
                </a:lnTo>
                <a:lnTo>
                  <a:pt x="205727" y="508"/>
                </a:lnTo>
                <a:close/>
              </a:path>
              <a:path w="990600" h="154939">
                <a:moveTo>
                  <a:pt x="519684" y="0"/>
                </a:moveTo>
                <a:lnTo>
                  <a:pt x="406908" y="0"/>
                </a:lnTo>
                <a:lnTo>
                  <a:pt x="406908" y="27940"/>
                </a:lnTo>
                <a:lnTo>
                  <a:pt x="406908" y="74930"/>
                </a:lnTo>
                <a:lnTo>
                  <a:pt x="406908" y="101600"/>
                </a:lnTo>
                <a:lnTo>
                  <a:pt x="406908" y="154940"/>
                </a:lnTo>
                <a:lnTo>
                  <a:pt x="437388" y="154940"/>
                </a:lnTo>
                <a:lnTo>
                  <a:pt x="437388" y="101600"/>
                </a:lnTo>
                <a:lnTo>
                  <a:pt x="517906" y="101600"/>
                </a:lnTo>
                <a:lnTo>
                  <a:pt x="517906" y="74930"/>
                </a:lnTo>
                <a:lnTo>
                  <a:pt x="437388" y="74930"/>
                </a:lnTo>
                <a:lnTo>
                  <a:pt x="437388" y="27940"/>
                </a:lnTo>
                <a:lnTo>
                  <a:pt x="519684" y="27940"/>
                </a:lnTo>
                <a:lnTo>
                  <a:pt x="519684" y="0"/>
                </a:lnTo>
                <a:close/>
              </a:path>
              <a:path w="990600" h="154939">
                <a:moveTo>
                  <a:pt x="676656" y="154432"/>
                </a:moveTo>
                <a:lnTo>
                  <a:pt x="639762" y="101028"/>
                </a:lnTo>
                <a:lnTo>
                  <a:pt x="635000" y="94119"/>
                </a:lnTo>
                <a:lnTo>
                  <a:pt x="648563" y="87299"/>
                </a:lnTo>
                <a:lnTo>
                  <a:pt x="659714" y="76771"/>
                </a:lnTo>
                <a:lnTo>
                  <a:pt x="661606" y="73380"/>
                </a:lnTo>
                <a:lnTo>
                  <a:pt x="667270" y="63296"/>
                </a:lnTo>
                <a:lnTo>
                  <a:pt x="670052" y="47625"/>
                </a:lnTo>
                <a:lnTo>
                  <a:pt x="666483" y="27520"/>
                </a:lnTo>
                <a:lnTo>
                  <a:pt x="666445" y="27279"/>
                </a:lnTo>
                <a:lnTo>
                  <a:pt x="656666" y="12522"/>
                </a:lnTo>
                <a:lnTo>
                  <a:pt x="642239" y="3543"/>
                </a:lnTo>
                <a:lnTo>
                  <a:pt x="636003" y="2463"/>
                </a:lnTo>
                <a:lnTo>
                  <a:pt x="636003" y="49517"/>
                </a:lnTo>
                <a:lnTo>
                  <a:pt x="633945" y="59347"/>
                </a:lnTo>
                <a:lnTo>
                  <a:pt x="628027" y="66865"/>
                </a:lnTo>
                <a:lnTo>
                  <a:pt x="618591" y="71691"/>
                </a:lnTo>
                <a:lnTo>
                  <a:pt x="606031" y="73380"/>
                </a:lnTo>
                <a:lnTo>
                  <a:pt x="571373" y="73380"/>
                </a:lnTo>
                <a:lnTo>
                  <a:pt x="571373" y="27520"/>
                </a:lnTo>
                <a:lnTo>
                  <a:pt x="613029" y="27520"/>
                </a:lnTo>
                <a:lnTo>
                  <a:pt x="621538" y="28930"/>
                </a:lnTo>
                <a:lnTo>
                  <a:pt x="628891" y="33108"/>
                </a:lnTo>
                <a:lnTo>
                  <a:pt x="634060" y="39992"/>
                </a:lnTo>
                <a:lnTo>
                  <a:pt x="636003" y="49517"/>
                </a:lnTo>
                <a:lnTo>
                  <a:pt x="636003" y="2463"/>
                </a:lnTo>
                <a:lnTo>
                  <a:pt x="624713" y="508"/>
                </a:lnTo>
                <a:lnTo>
                  <a:pt x="541020" y="508"/>
                </a:lnTo>
                <a:lnTo>
                  <a:pt x="541020" y="154432"/>
                </a:lnTo>
                <a:lnTo>
                  <a:pt x="571373" y="154432"/>
                </a:lnTo>
                <a:lnTo>
                  <a:pt x="571373" y="101028"/>
                </a:lnTo>
                <a:lnTo>
                  <a:pt x="599948" y="101028"/>
                </a:lnTo>
                <a:lnTo>
                  <a:pt x="636397" y="154432"/>
                </a:lnTo>
                <a:lnTo>
                  <a:pt x="676656" y="154432"/>
                </a:lnTo>
                <a:close/>
              </a:path>
              <a:path w="990600" h="154939">
                <a:moveTo>
                  <a:pt x="845820" y="154432"/>
                </a:moveTo>
                <a:lnTo>
                  <a:pt x="830389" y="119253"/>
                </a:lnTo>
                <a:lnTo>
                  <a:pt x="828725" y="115455"/>
                </a:lnTo>
                <a:lnTo>
                  <a:pt x="817930" y="91605"/>
                </a:lnTo>
                <a:lnTo>
                  <a:pt x="811225" y="76771"/>
                </a:lnTo>
                <a:lnTo>
                  <a:pt x="794423" y="40716"/>
                </a:lnTo>
                <a:lnTo>
                  <a:pt x="793356" y="38442"/>
                </a:lnTo>
                <a:lnTo>
                  <a:pt x="781812" y="14312"/>
                </a:lnTo>
                <a:lnTo>
                  <a:pt x="781812" y="91605"/>
                </a:lnTo>
                <a:lnTo>
                  <a:pt x="736981" y="91605"/>
                </a:lnTo>
                <a:lnTo>
                  <a:pt x="758952" y="40716"/>
                </a:lnTo>
                <a:lnTo>
                  <a:pt x="781812" y="91605"/>
                </a:lnTo>
                <a:lnTo>
                  <a:pt x="781812" y="14312"/>
                </a:lnTo>
                <a:lnTo>
                  <a:pt x="775208" y="508"/>
                </a:lnTo>
                <a:lnTo>
                  <a:pt x="749554" y="508"/>
                </a:lnTo>
                <a:lnTo>
                  <a:pt x="732485" y="38442"/>
                </a:lnTo>
                <a:lnTo>
                  <a:pt x="715619" y="76771"/>
                </a:lnTo>
                <a:lnTo>
                  <a:pt x="699020" y="115455"/>
                </a:lnTo>
                <a:lnTo>
                  <a:pt x="682752" y="154432"/>
                </a:lnTo>
                <a:lnTo>
                  <a:pt x="711708" y="154432"/>
                </a:lnTo>
                <a:lnTo>
                  <a:pt x="726186" y="119253"/>
                </a:lnTo>
                <a:lnTo>
                  <a:pt x="794385" y="119253"/>
                </a:lnTo>
                <a:lnTo>
                  <a:pt x="809879" y="154432"/>
                </a:lnTo>
                <a:lnTo>
                  <a:pt x="845820" y="154432"/>
                </a:lnTo>
                <a:close/>
              </a:path>
              <a:path w="990600" h="154939">
                <a:moveTo>
                  <a:pt x="990600" y="508"/>
                </a:moveTo>
                <a:lnTo>
                  <a:pt x="965073" y="508"/>
                </a:lnTo>
                <a:lnTo>
                  <a:pt x="965073" y="95834"/>
                </a:lnTo>
                <a:lnTo>
                  <a:pt x="879729" y="508"/>
                </a:lnTo>
                <a:lnTo>
                  <a:pt x="856488" y="508"/>
                </a:lnTo>
                <a:lnTo>
                  <a:pt x="856488" y="154432"/>
                </a:lnTo>
                <a:lnTo>
                  <a:pt x="882015" y="154432"/>
                </a:lnTo>
                <a:lnTo>
                  <a:pt x="882015" y="56769"/>
                </a:lnTo>
                <a:lnTo>
                  <a:pt x="967359" y="154432"/>
                </a:lnTo>
                <a:lnTo>
                  <a:pt x="990600" y="154432"/>
                </a:lnTo>
                <a:lnTo>
                  <a:pt x="990600" y="508"/>
                </a:lnTo>
                <a:close/>
              </a:path>
            </a:pathLst>
          </a:custGeom>
          <a:solidFill>
            <a:srgbClr val="FFFFFF"/>
          </a:solidFill>
        </p:spPr>
        <p:txBody>
          <a:bodyPr wrap="square" lIns="0" tIns="0" rIns="0" bIns="0" rtlCol="0"/>
          <a:lstStyle/>
          <a:p>
            <a:endParaRPr/>
          </a:p>
        </p:txBody>
      </p:sp>
      <p:sp>
        <p:nvSpPr>
          <p:cNvPr id="25" name="bg object 25"/>
          <p:cNvSpPr/>
          <p:nvPr/>
        </p:nvSpPr>
        <p:spPr>
          <a:xfrm>
            <a:off x="6237732" y="5710428"/>
            <a:ext cx="135635" cy="153924"/>
          </a:xfrm>
          <a:prstGeom prst="rect">
            <a:avLst/>
          </a:prstGeom>
          <a:blipFill>
            <a:blip r:embed="rId6"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400" b="0" i="0">
                <a:solidFill>
                  <a:srgbClr val="002056"/>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2/12/2022</a:t>
            </a:fld>
            <a:endParaRPr lang="en-US"/>
          </a:p>
        </p:txBody>
      </p:sp>
      <p:sp>
        <p:nvSpPr>
          <p:cNvPr id="5" name="Holder 5"/>
          <p:cNvSpPr>
            <a:spLocks noGrp="1"/>
          </p:cNvSpPr>
          <p:nvPr>
            <p:ph type="sldNum" sz="quarter" idx="7"/>
          </p:nvPr>
        </p:nvSpPr>
        <p:spPr/>
        <p:txBody>
          <a:bodyPr lIns="0" tIns="0" rIns="0" bIns="0"/>
          <a:lstStyle>
            <a:lvl1pPr>
              <a:defRPr sz="1400" b="0" i="0">
                <a:solidFill>
                  <a:srgbClr val="040F39"/>
                </a:solidFill>
                <a:latin typeface="Trebuchet MS"/>
                <a:cs typeface="Trebuchet MS"/>
              </a:defRPr>
            </a:lvl1pPr>
          </a:lstStyle>
          <a:p>
            <a:pPr marL="38100">
              <a:lnSpc>
                <a:spcPct val="100000"/>
              </a:lnSpc>
              <a:spcBef>
                <a:spcPts val="5"/>
              </a:spcBef>
            </a:pPr>
            <a:fld id="{81D60167-4931-47E6-BA6A-407CBD079E47}" type="slidenum">
              <a:rPr spc="-35" dirty="0"/>
              <a:t>‹#›</a:t>
            </a:fld>
            <a:endParaRPr spc="-3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99644" y="188976"/>
            <a:ext cx="8745220" cy="6480175"/>
          </a:xfrm>
          <a:custGeom>
            <a:avLst/>
            <a:gdLst/>
            <a:ahLst/>
            <a:cxnLst/>
            <a:rect l="l" t="t" r="r" b="b"/>
            <a:pathLst>
              <a:path w="8745220" h="6480175">
                <a:moveTo>
                  <a:pt x="8744712" y="0"/>
                </a:moveTo>
                <a:lnTo>
                  <a:pt x="0" y="0"/>
                </a:lnTo>
                <a:lnTo>
                  <a:pt x="0" y="6480048"/>
                </a:lnTo>
                <a:lnTo>
                  <a:pt x="8744712" y="6480048"/>
                </a:lnTo>
                <a:lnTo>
                  <a:pt x="8744712" y="0"/>
                </a:lnTo>
                <a:close/>
              </a:path>
            </a:pathLst>
          </a:custGeom>
          <a:solidFill>
            <a:srgbClr val="0099FF"/>
          </a:solidFill>
        </p:spPr>
        <p:txBody>
          <a:bodyPr wrap="square" lIns="0" tIns="0" rIns="0" bIns="0" rtlCol="0"/>
          <a:lstStyle/>
          <a:p>
            <a:endParaRPr/>
          </a:p>
        </p:txBody>
      </p:sp>
      <p:sp>
        <p:nvSpPr>
          <p:cNvPr id="17" name="bg object 17"/>
          <p:cNvSpPr/>
          <p:nvPr/>
        </p:nvSpPr>
        <p:spPr>
          <a:xfrm>
            <a:off x="5201411" y="528828"/>
            <a:ext cx="3477767" cy="5800344"/>
          </a:xfrm>
          <a:prstGeom prst="rect">
            <a:avLst/>
          </a:prstGeom>
          <a:blipFill>
            <a:blip r:embed="rId2" cstate="print"/>
            <a:stretch>
              <a:fillRect/>
            </a:stretch>
          </a:blipFill>
        </p:spPr>
        <p:txBody>
          <a:bodyPr wrap="square" lIns="0" tIns="0" rIns="0" bIns="0" rtlCol="0"/>
          <a:lstStyle/>
          <a:p>
            <a:endParaRPr/>
          </a:p>
        </p:txBody>
      </p:sp>
      <p:sp>
        <p:nvSpPr>
          <p:cNvPr id="18" name="bg object 18"/>
          <p:cNvSpPr/>
          <p:nvPr/>
        </p:nvSpPr>
        <p:spPr>
          <a:xfrm>
            <a:off x="6312408" y="5861926"/>
            <a:ext cx="1341120" cy="150495"/>
          </a:xfrm>
          <a:custGeom>
            <a:avLst/>
            <a:gdLst/>
            <a:ahLst/>
            <a:cxnLst/>
            <a:rect l="l" t="t" r="r" b="b"/>
            <a:pathLst>
              <a:path w="1341120" h="150495">
                <a:moveTo>
                  <a:pt x="1341120" y="74053"/>
                </a:moveTo>
                <a:lnTo>
                  <a:pt x="1025042" y="62128"/>
                </a:lnTo>
                <a:lnTo>
                  <a:pt x="1024521" y="51282"/>
                </a:lnTo>
                <a:lnTo>
                  <a:pt x="1022032" y="27508"/>
                </a:lnTo>
                <a:lnTo>
                  <a:pt x="1019429" y="8686"/>
                </a:lnTo>
                <a:lnTo>
                  <a:pt x="1018032" y="0"/>
                </a:lnTo>
                <a:lnTo>
                  <a:pt x="1016622" y="8686"/>
                </a:lnTo>
                <a:lnTo>
                  <a:pt x="1014031" y="27508"/>
                </a:lnTo>
                <a:lnTo>
                  <a:pt x="1011529" y="51282"/>
                </a:lnTo>
                <a:lnTo>
                  <a:pt x="1011021" y="61950"/>
                </a:lnTo>
                <a:lnTo>
                  <a:pt x="1143" y="74053"/>
                </a:lnTo>
                <a:lnTo>
                  <a:pt x="0" y="76339"/>
                </a:lnTo>
                <a:lnTo>
                  <a:pt x="1011021" y="87693"/>
                </a:lnTo>
                <a:lnTo>
                  <a:pt x="1011529" y="98361"/>
                </a:lnTo>
                <a:lnTo>
                  <a:pt x="1014031" y="122199"/>
                </a:lnTo>
                <a:lnTo>
                  <a:pt x="1016622" y="141211"/>
                </a:lnTo>
                <a:lnTo>
                  <a:pt x="1018032" y="150253"/>
                </a:lnTo>
                <a:lnTo>
                  <a:pt x="1018032" y="149618"/>
                </a:lnTo>
                <a:lnTo>
                  <a:pt x="1019429" y="140944"/>
                </a:lnTo>
                <a:lnTo>
                  <a:pt x="1022032" y="122123"/>
                </a:lnTo>
                <a:lnTo>
                  <a:pt x="1024521" y="98361"/>
                </a:lnTo>
                <a:lnTo>
                  <a:pt x="1025029" y="87528"/>
                </a:lnTo>
                <a:lnTo>
                  <a:pt x="1339342" y="76339"/>
                </a:lnTo>
                <a:lnTo>
                  <a:pt x="1341120" y="74053"/>
                </a:lnTo>
                <a:close/>
              </a:path>
            </a:pathLst>
          </a:custGeom>
          <a:solidFill>
            <a:srgbClr val="FFFFFF"/>
          </a:solidFill>
        </p:spPr>
        <p:txBody>
          <a:bodyPr wrap="square" lIns="0" tIns="0" rIns="0" bIns="0" rtlCol="0"/>
          <a:lstStyle/>
          <a:p>
            <a:endParaRPr/>
          </a:p>
        </p:txBody>
      </p:sp>
      <p:sp>
        <p:nvSpPr>
          <p:cNvPr id="19" name="bg object 19"/>
          <p:cNvSpPr/>
          <p:nvPr/>
        </p:nvSpPr>
        <p:spPr>
          <a:xfrm>
            <a:off x="7700772" y="5710428"/>
            <a:ext cx="164592" cy="153924"/>
          </a:xfrm>
          <a:prstGeom prst="rect">
            <a:avLst/>
          </a:prstGeom>
          <a:blipFill>
            <a:blip r:embed="rId3" cstate="print"/>
            <a:stretch>
              <a:fillRect/>
            </a:stretch>
          </a:blipFill>
        </p:spPr>
        <p:txBody>
          <a:bodyPr wrap="square" lIns="0" tIns="0" rIns="0" bIns="0" rtlCol="0"/>
          <a:lstStyle/>
          <a:p>
            <a:endParaRPr/>
          </a:p>
        </p:txBody>
      </p:sp>
      <p:sp>
        <p:nvSpPr>
          <p:cNvPr id="20" name="bg object 20"/>
          <p:cNvSpPr/>
          <p:nvPr/>
        </p:nvSpPr>
        <p:spPr>
          <a:xfrm>
            <a:off x="7555992" y="5709920"/>
            <a:ext cx="120650" cy="154940"/>
          </a:xfrm>
          <a:custGeom>
            <a:avLst/>
            <a:gdLst/>
            <a:ahLst/>
            <a:cxnLst/>
            <a:rect l="l" t="t" r="r" b="b"/>
            <a:pathLst>
              <a:path w="120650" h="154939">
                <a:moveTo>
                  <a:pt x="120396" y="120650"/>
                </a:moveTo>
                <a:lnTo>
                  <a:pt x="36195" y="120650"/>
                </a:lnTo>
                <a:lnTo>
                  <a:pt x="36195" y="0"/>
                </a:lnTo>
                <a:lnTo>
                  <a:pt x="0" y="0"/>
                </a:lnTo>
                <a:lnTo>
                  <a:pt x="0" y="120650"/>
                </a:lnTo>
                <a:lnTo>
                  <a:pt x="0" y="154940"/>
                </a:lnTo>
                <a:lnTo>
                  <a:pt x="120396" y="154940"/>
                </a:lnTo>
                <a:lnTo>
                  <a:pt x="120396" y="120650"/>
                </a:lnTo>
                <a:close/>
              </a:path>
            </a:pathLst>
          </a:custGeom>
          <a:solidFill>
            <a:srgbClr val="FFFFFF"/>
          </a:solidFill>
        </p:spPr>
        <p:txBody>
          <a:bodyPr wrap="square" lIns="0" tIns="0" rIns="0" bIns="0" rtlCol="0"/>
          <a:lstStyle/>
          <a:p>
            <a:endParaRPr/>
          </a:p>
        </p:txBody>
      </p:sp>
      <p:sp>
        <p:nvSpPr>
          <p:cNvPr id="21" name="bg object 21"/>
          <p:cNvSpPr/>
          <p:nvPr/>
        </p:nvSpPr>
        <p:spPr>
          <a:xfrm>
            <a:off x="7383779" y="5710428"/>
            <a:ext cx="147827" cy="153924"/>
          </a:xfrm>
          <a:prstGeom prst="rect">
            <a:avLst/>
          </a:prstGeom>
          <a:blipFill>
            <a:blip r:embed="rId4" cstate="print"/>
            <a:stretch>
              <a:fillRect/>
            </a:stretch>
          </a:blipFill>
        </p:spPr>
        <p:txBody>
          <a:bodyPr wrap="square" lIns="0" tIns="0" rIns="0" bIns="0" rtlCol="0"/>
          <a:lstStyle/>
          <a:p>
            <a:endParaRPr/>
          </a:p>
        </p:txBody>
      </p:sp>
      <p:sp>
        <p:nvSpPr>
          <p:cNvPr id="22" name="bg object 22"/>
          <p:cNvSpPr/>
          <p:nvPr/>
        </p:nvSpPr>
        <p:spPr>
          <a:xfrm>
            <a:off x="7165848" y="5709920"/>
            <a:ext cx="111760" cy="154940"/>
          </a:xfrm>
          <a:custGeom>
            <a:avLst/>
            <a:gdLst/>
            <a:ahLst/>
            <a:cxnLst/>
            <a:rect l="l" t="t" r="r" b="b"/>
            <a:pathLst>
              <a:path w="111759" h="154939">
                <a:moveTo>
                  <a:pt x="111252" y="0"/>
                </a:moveTo>
                <a:lnTo>
                  <a:pt x="0" y="0"/>
                </a:lnTo>
                <a:lnTo>
                  <a:pt x="0" y="27940"/>
                </a:lnTo>
                <a:lnTo>
                  <a:pt x="0" y="62230"/>
                </a:lnTo>
                <a:lnTo>
                  <a:pt x="0" y="88900"/>
                </a:lnTo>
                <a:lnTo>
                  <a:pt x="0" y="127000"/>
                </a:lnTo>
                <a:lnTo>
                  <a:pt x="0" y="154940"/>
                </a:lnTo>
                <a:lnTo>
                  <a:pt x="111252" y="154940"/>
                </a:lnTo>
                <a:lnTo>
                  <a:pt x="111252" y="127000"/>
                </a:lnTo>
                <a:lnTo>
                  <a:pt x="30480" y="127000"/>
                </a:lnTo>
                <a:lnTo>
                  <a:pt x="30480" y="88900"/>
                </a:lnTo>
                <a:lnTo>
                  <a:pt x="109474" y="88900"/>
                </a:lnTo>
                <a:lnTo>
                  <a:pt x="109474" y="62230"/>
                </a:lnTo>
                <a:lnTo>
                  <a:pt x="30480" y="62230"/>
                </a:lnTo>
                <a:lnTo>
                  <a:pt x="30480" y="27940"/>
                </a:lnTo>
                <a:lnTo>
                  <a:pt x="111252" y="27940"/>
                </a:lnTo>
                <a:lnTo>
                  <a:pt x="111252" y="0"/>
                </a:lnTo>
                <a:close/>
              </a:path>
            </a:pathLst>
          </a:custGeom>
          <a:solidFill>
            <a:srgbClr val="FFFFFF"/>
          </a:solidFill>
        </p:spPr>
        <p:txBody>
          <a:bodyPr wrap="square" lIns="0" tIns="0" rIns="0" bIns="0" rtlCol="0"/>
          <a:lstStyle/>
          <a:p>
            <a:endParaRPr/>
          </a:p>
        </p:txBody>
      </p:sp>
      <p:sp>
        <p:nvSpPr>
          <p:cNvPr id="23" name="bg object 23"/>
          <p:cNvSpPr/>
          <p:nvPr/>
        </p:nvSpPr>
        <p:spPr>
          <a:xfrm>
            <a:off x="7002779" y="5708904"/>
            <a:ext cx="140208" cy="156972"/>
          </a:xfrm>
          <a:prstGeom prst="rect">
            <a:avLst/>
          </a:prstGeom>
          <a:blipFill>
            <a:blip r:embed="rId5" cstate="print"/>
            <a:stretch>
              <a:fillRect/>
            </a:stretch>
          </a:blipFill>
        </p:spPr>
        <p:txBody>
          <a:bodyPr wrap="square" lIns="0" tIns="0" rIns="0" bIns="0" rtlCol="0"/>
          <a:lstStyle/>
          <a:p>
            <a:endParaRPr/>
          </a:p>
        </p:txBody>
      </p:sp>
      <p:sp>
        <p:nvSpPr>
          <p:cNvPr id="24" name="bg object 24"/>
          <p:cNvSpPr/>
          <p:nvPr/>
        </p:nvSpPr>
        <p:spPr>
          <a:xfrm>
            <a:off x="5992368" y="5709920"/>
            <a:ext cx="990600" cy="154940"/>
          </a:xfrm>
          <a:custGeom>
            <a:avLst/>
            <a:gdLst/>
            <a:ahLst/>
            <a:cxnLst/>
            <a:rect l="l" t="t" r="r" b="b"/>
            <a:pathLst>
              <a:path w="990600" h="154939">
                <a:moveTo>
                  <a:pt x="163068" y="154432"/>
                </a:moveTo>
                <a:lnTo>
                  <a:pt x="147675" y="119253"/>
                </a:lnTo>
                <a:lnTo>
                  <a:pt x="146011" y="115455"/>
                </a:lnTo>
                <a:lnTo>
                  <a:pt x="135242" y="91605"/>
                </a:lnTo>
                <a:lnTo>
                  <a:pt x="128549" y="76771"/>
                </a:lnTo>
                <a:lnTo>
                  <a:pt x="111721" y="40716"/>
                </a:lnTo>
                <a:lnTo>
                  <a:pt x="110667" y="38442"/>
                </a:lnTo>
                <a:lnTo>
                  <a:pt x="98933" y="14173"/>
                </a:lnTo>
                <a:lnTo>
                  <a:pt x="98933" y="91605"/>
                </a:lnTo>
                <a:lnTo>
                  <a:pt x="54356" y="91605"/>
                </a:lnTo>
                <a:lnTo>
                  <a:pt x="76327" y="40716"/>
                </a:lnTo>
                <a:lnTo>
                  <a:pt x="98933" y="91605"/>
                </a:lnTo>
                <a:lnTo>
                  <a:pt x="98933" y="14173"/>
                </a:lnTo>
                <a:lnTo>
                  <a:pt x="92329" y="508"/>
                </a:lnTo>
                <a:lnTo>
                  <a:pt x="67056" y="508"/>
                </a:lnTo>
                <a:lnTo>
                  <a:pt x="49695" y="38442"/>
                </a:lnTo>
                <a:lnTo>
                  <a:pt x="32804" y="76771"/>
                </a:lnTo>
                <a:lnTo>
                  <a:pt x="16281" y="115455"/>
                </a:lnTo>
                <a:lnTo>
                  <a:pt x="0" y="154432"/>
                </a:lnTo>
                <a:lnTo>
                  <a:pt x="28575" y="154432"/>
                </a:lnTo>
                <a:lnTo>
                  <a:pt x="43053" y="119253"/>
                </a:lnTo>
                <a:lnTo>
                  <a:pt x="112014" y="119253"/>
                </a:lnTo>
                <a:lnTo>
                  <a:pt x="127508" y="154432"/>
                </a:lnTo>
                <a:lnTo>
                  <a:pt x="163068" y="154432"/>
                </a:lnTo>
                <a:close/>
              </a:path>
              <a:path w="990600" h="154939">
                <a:moveTo>
                  <a:pt x="205727" y="508"/>
                </a:moveTo>
                <a:lnTo>
                  <a:pt x="175260" y="508"/>
                </a:lnTo>
                <a:lnTo>
                  <a:pt x="175260" y="154432"/>
                </a:lnTo>
                <a:lnTo>
                  <a:pt x="205727" y="154432"/>
                </a:lnTo>
                <a:lnTo>
                  <a:pt x="205727" y="508"/>
                </a:lnTo>
                <a:close/>
              </a:path>
              <a:path w="990600" h="154939">
                <a:moveTo>
                  <a:pt x="519684" y="0"/>
                </a:moveTo>
                <a:lnTo>
                  <a:pt x="406908" y="0"/>
                </a:lnTo>
                <a:lnTo>
                  <a:pt x="406908" y="27940"/>
                </a:lnTo>
                <a:lnTo>
                  <a:pt x="406908" y="74930"/>
                </a:lnTo>
                <a:lnTo>
                  <a:pt x="406908" y="101600"/>
                </a:lnTo>
                <a:lnTo>
                  <a:pt x="406908" y="154940"/>
                </a:lnTo>
                <a:lnTo>
                  <a:pt x="437388" y="154940"/>
                </a:lnTo>
                <a:lnTo>
                  <a:pt x="437388" y="101600"/>
                </a:lnTo>
                <a:lnTo>
                  <a:pt x="517906" y="101600"/>
                </a:lnTo>
                <a:lnTo>
                  <a:pt x="517906" y="74930"/>
                </a:lnTo>
                <a:lnTo>
                  <a:pt x="437388" y="74930"/>
                </a:lnTo>
                <a:lnTo>
                  <a:pt x="437388" y="27940"/>
                </a:lnTo>
                <a:lnTo>
                  <a:pt x="519684" y="27940"/>
                </a:lnTo>
                <a:lnTo>
                  <a:pt x="519684" y="0"/>
                </a:lnTo>
                <a:close/>
              </a:path>
              <a:path w="990600" h="154939">
                <a:moveTo>
                  <a:pt x="676656" y="154432"/>
                </a:moveTo>
                <a:lnTo>
                  <a:pt x="639762" y="101028"/>
                </a:lnTo>
                <a:lnTo>
                  <a:pt x="635000" y="94119"/>
                </a:lnTo>
                <a:lnTo>
                  <a:pt x="648563" y="87299"/>
                </a:lnTo>
                <a:lnTo>
                  <a:pt x="659714" y="76771"/>
                </a:lnTo>
                <a:lnTo>
                  <a:pt x="661606" y="73380"/>
                </a:lnTo>
                <a:lnTo>
                  <a:pt x="667270" y="63296"/>
                </a:lnTo>
                <a:lnTo>
                  <a:pt x="670052" y="47625"/>
                </a:lnTo>
                <a:lnTo>
                  <a:pt x="666483" y="27520"/>
                </a:lnTo>
                <a:lnTo>
                  <a:pt x="666445" y="27279"/>
                </a:lnTo>
                <a:lnTo>
                  <a:pt x="656666" y="12522"/>
                </a:lnTo>
                <a:lnTo>
                  <a:pt x="642239" y="3543"/>
                </a:lnTo>
                <a:lnTo>
                  <a:pt x="636003" y="2463"/>
                </a:lnTo>
                <a:lnTo>
                  <a:pt x="636003" y="49517"/>
                </a:lnTo>
                <a:lnTo>
                  <a:pt x="633945" y="59347"/>
                </a:lnTo>
                <a:lnTo>
                  <a:pt x="628027" y="66865"/>
                </a:lnTo>
                <a:lnTo>
                  <a:pt x="618591" y="71691"/>
                </a:lnTo>
                <a:lnTo>
                  <a:pt x="606031" y="73380"/>
                </a:lnTo>
                <a:lnTo>
                  <a:pt x="571373" y="73380"/>
                </a:lnTo>
                <a:lnTo>
                  <a:pt x="571373" y="27520"/>
                </a:lnTo>
                <a:lnTo>
                  <a:pt x="613029" y="27520"/>
                </a:lnTo>
                <a:lnTo>
                  <a:pt x="621538" y="28930"/>
                </a:lnTo>
                <a:lnTo>
                  <a:pt x="628891" y="33108"/>
                </a:lnTo>
                <a:lnTo>
                  <a:pt x="634060" y="39992"/>
                </a:lnTo>
                <a:lnTo>
                  <a:pt x="636003" y="49517"/>
                </a:lnTo>
                <a:lnTo>
                  <a:pt x="636003" y="2463"/>
                </a:lnTo>
                <a:lnTo>
                  <a:pt x="624713" y="508"/>
                </a:lnTo>
                <a:lnTo>
                  <a:pt x="541020" y="508"/>
                </a:lnTo>
                <a:lnTo>
                  <a:pt x="541020" y="154432"/>
                </a:lnTo>
                <a:lnTo>
                  <a:pt x="571373" y="154432"/>
                </a:lnTo>
                <a:lnTo>
                  <a:pt x="571373" y="101028"/>
                </a:lnTo>
                <a:lnTo>
                  <a:pt x="599948" y="101028"/>
                </a:lnTo>
                <a:lnTo>
                  <a:pt x="636397" y="154432"/>
                </a:lnTo>
                <a:lnTo>
                  <a:pt x="676656" y="154432"/>
                </a:lnTo>
                <a:close/>
              </a:path>
              <a:path w="990600" h="154939">
                <a:moveTo>
                  <a:pt x="845820" y="154432"/>
                </a:moveTo>
                <a:lnTo>
                  <a:pt x="830389" y="119253"/>
                </a:lnTo>
                <a:lnTo>
                  <a:pt x="828725" y="115455"/>
                </a:lnTo>
                <a:lnTo>
                  <a:pt x="817930" y="91605"/>
                </a:lnTo>
                <a:lnTo>
                  <a:pt x="811225" y="76771"/>
                </a:lnTo>
                <a:lnTo>
                  <a:pt x="794423" y="40716"/>
                </a:lnTo>
                <a:lnTo>
                  <a:pt x="793356" y="38442"/>
                </a:lnTo>
                <a:lnTo>
                  <a:pt x="781812" y="14312"/>
                </a:lnTo>
                <a:lnTo>
                  <a:pt x="781812" y="91605"/>
                </a:lnTo>
                <a:lnTo>
                  <a:pt x="736981" y="91605"/>
                </a:lnTo>
                <a:lnTo>
                  <a:pt x="758952" y="40716"/>
                </a:lnTo>
                <a:lnTo>
                  <a:pt x="781812" y="91605"/>
                </a:lnTo>
                <a:lnTo>
                  <a:pt x="781812" y="14312"/>
                </a:lnTo>
                <a:lnTo>
                  <a:pt x="775208" y="508"/>
                </a:lnTo>
                <a:lnTo>
                  <a:pt x="749554" y="508"/>
                </a:lnTo>
                <a:lnTo>
                  <a:pt x="732485" y="38442"/>
                </a:lnTo>
                <a:lnTo>
                  <a:pt x="715619" y="76771"/>
                </a:lnTo>
                <a:lnTo>
                  <a:pt x="699020" y="115455"/>
                </a:lnTo>
                <a:lnTo>
                  <a:pt x="682752" y="154432"/>
                </a:lnTo>
                <a:lnTo>
                  <a:pt x="711708" y="154432"/>
                </a:lnTo>
                <a:lnTo>
                  <a:pt x="726186" y="119253"/>
                </a:lnTo>
                <a:lnTo>
                  <a:pt x="794385" y="119253"/>
                </a:lnTo>
                <a:lnTo>
                  <a:pt x="809879" y="154432"/>
                </a:lnTo>
                <a:lnTo>
                  <a:pt x="845820" y="154432"/>
                </a:lnTo>
                <a:close/>
              </a:path>
              <a:path w="990600" h="154939">
                <a:moveTo>
                  <a:pt x="990600" y="508"/>
                </a:moveTo>
                <a:lnTo>
                  <a:pt x="965073" y="508"/>
                </a:lnTo>
                <a:lnTo>
                  <a:pt x="965073" y="95834"/>
                </a:lnTo>
                <a:lnTo>
                  <a:pt x="879729" y="508"/>
                </a:lnTo>
                <a:lnTo>
                  <a:pt x="856488" y="508"/>
                </a:lnTo>
                <a:lnTo>
                  <a:pt x="856488" y="154432"/>
                </a:lnTo>
                <a:lnTo>
                  <a:pt x="882015" y="154432"/>
                </a:lnTo>
                <a:lnTo>
                  <a:pt x="882015" y="56769"/>
                </a:lnTo>
                <a:lnTo>
                  <a:pt x="967359" y="154432"/>
                </a:lnTo>
                <a:lnTo>
                  <a:pt x="990600" y="154432"/>
                </a:lnTo>
                <a:lnTo>
                  <a:pt x="990600" y="508"/>
                </a:lnTo>
                <a:close/>
              </a:path>
            </a:pathLst>
          </a:custGeom>
          <a:solidFill>
            <a:srgbClr val="FFFFFF"/>
          </a:solidFill>
        </p:spPr>
        <p:txBody>
          <a:bodyPr wrap="square" lIns="0" tIns="0" rIns="0" bIns="0" rtlCol="0"/>
          <a:lstStyle/>
          <a:p>
            <a:endParaRPr/>
          </a:p>
        </p:txBody>
      </p:sp>
      <p:sp>
        <p:nvSpPr>
          <p:cNvPr id="25" name="bg object 25"/>
          <p:cNvSpPr/>
          <p:nvPr/>
        </p:nvSpPr>
        <p:spPr>
          <a:xfrm>
            <a:off x="6237732" y="5710428"/>
            <a:ext cx="135635" cy="153924"/>
          </a:xfrm>
          <a:prstGeom prst="rect">
            <a:avLst/>
          </a:prstGeom>
          <a:blipFill>
            <a:blip r:embed="rId6"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2/12/2022</a:t>
            </a:fld>
            <a:endParaRPr lang="en-US"/>
          </a:p>
        </p:txBody>
      </p:sp>
      <p:sp>
        <p:nvSpPr>
          <p:cNvPr id="4" name="Holder 4"/>
          <p:cNvSpPr>
            <a:spLocks noGrp="1"/>
          </p:cNvSpPr>
          <p:nvPr>
            <p:ph type="sldNum" sz="quarter" idx="7"/>
          </p:nvPr>
        </p:nvSpPr>
        <p:spPr/>
        <p:txBody>
          <a:bodyPr lIns="0" tIns="0" rIns="0" bIns="0"/>
          <a:lstStyle>
            <a:lvl1pPr>
              <a:defRPr sz="1400" b="0" i="0">
                <a:solidFill>
                  <a:srgbClr val="040F39"/>
                </a:solidFill>
                <a:latin typeface="Trebuchet MS"/>
                <a:cs typeface="Trebuchet MS"/>
              </a:defRPr>
            </a:lvl1pPr>
          </a:lstStyle>
          <a:p>
            <a:pPr marL="38100">
              <a:lnSpc>
                <a:spcPct val="100000"/>
              </a:lnSpc>
              <a:spcBef>
                <a:spcPts val="5"/>
              </a:spcBef>
            </a:pPr>
            <a:fld id="{81D60167-4931-47E6-BA6A-407CBD079E47}" type="slidenum">
              <a:rPr spc="-35" dirty="0"/>
              <a:t>‹#›</a:t>
            </a:fld>
            <a:endParaRPr spc="-3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102235"/>
          </a:xfrm>
          <a:custGeom>
            <a:avLst/>
            <a:gdLst/>
            <a:ahLst/>
            <a:cxnLst/>
            <a:rect l="l" t="t" r="r" b="b"/>
            <a:pathLst>
              <a:path w="9144000" h="102235">
                <a:moveTo>
                  <a:pt x="9144000" y="0"/>
                </a:moveTo>
                <a:lnTo>
                  <a:pt x="0" y="0"/>
                </a:lnTo>
                <a:lnTo>
                  <a:pt x="0" y="102107"/>
                </a:lnTo>
                <a:lnTo>
                  <a:pt x="9144000" y="102107"/>
                </a:lnTo>
                <a:lnTo>
                  <a:pt x="9144000" y="0"/>
                </a:lnTo>
                <a:close/>
              </a:path>
            </a:pathLst>
          </a:custGeom>
          <a:solidFill>
            <a:srgbClr val="0094DB"/>
          </a:solidFill>
        </p:spPr>
        <p:txBody>
          <a:bodyPr wrap="square" lIns="0" tIns="0" rIns="0" bIns="0" rtlCol="0"/>
          <a:lstStyle/>
          <a:p>
            <a:endParaRPr/>
          </a:p>
        </p:txBody>
      </p:sp>
      <p:sp>
        <p:nvSpPr>
          <p:cNvPr id="17" name="bg object 17"/>
          <p:cNvSpPr/>
          <p:nvPr/>
        </p:nvSpPr>
        <p:spPr>
          <a:xfrm>
            <a:off x="48767" y="999744"/>
            <a:ext cx="48895" cy="58419"/>
          </a:xfrm>
          <a:custGeom>
            <a:avLst/>
            <a:gdLst/>
            <a:ahLst/>
            <a:cxnLst/>
            <a:rect l="l" t="t" r="r" b="b"/>
            <a:pathLst>
              <a:path w="48894" h="58419">
                <a:moveTo>
                  <a:pt x="29889" y="0"/>
                </a:moveTo>
                <a:lnTo>
                  <a:pt x="18878" y="0"/>
                </a:lnTo>
                <a:lnTo>
                  <a:pt x="18878" y="22732"/>
                </a:lnTo>
                <a:lnTo>
                  <a:pt x="0" y="22732"/>
                </a:lnTo>
                <a:lnTo>
                  <a:pt x="0" y="33146"/>
                </a:lnTo>
                <a:lnTo>
                  <a:pt x="18878" y="33146"/>
                </a:lnTo>
                <a:lnTo>
                  <a:pt x="18878" y="57911"/>
                </a:lnTo>
                <a:lnTo>
                  <a:pt x="29889" y="57911"/>
                </a:lnTo>
                <a:lnTo>
                  <a:pt x="29889" y="33146"/>
                </a:lnTo>
                <a:lnTo>
                  <a:pt x="48768" y="33146"/>
                </a:lnTo>
                <a:lnTo>
                  <a:pt x="48768" y="22732"/>
                </a:lnTo>
                <a:lnTo>
                  <a:pt x="29889" y="22732"/>
                </a:lnTo>
                <a:lnTo>
                  <a:pt x="29889" y="0"/>
                </a:lnTo>
                <a:close/>
              </a:path>
            </a:pathLst>
          </a:custGeom>
          <a:solidFill>
            <a:srgbClr val="042352"/>
          </a:solidFill>
        </p:spPr>
        <p:txBody>
          <a:bodyPr wrap="square" lIns="0" tIns="0" rIns="0" bIns="0" rtlCol="0"/>
          <a:lstStyle/>
          <a:p>
            <a:endParaRPr/>
          </a:p>
        </p:txBody>
      </p:sp>
      <p:sp>
        <p:nvSpPr>
          <p:cNvPr id="18" name="bg object 18"/>
          <p:cNvSpPr/>
          <p:nvPr/>
        </p:nvSpPr>
        <p:spPr>
          <a:xfrm>
            <a:off x="195071" y="999744"/>
            <a:ext cx="48895" cy="58419"/>
          </a:xfrm>
          <a:custGeom>
            <a:avLst/>
            <a:gdLst/>
            <a:ahLst/>
            <a:cxnLst/>
            <a:rect l="l" t="t" r="r" b="b"/>
            <a:pathLst>
              <a:path w="48895" h="58419">
                <a:moveTo>
                  <a:pt x="29895" y="0"/>
                </a:moveTo>
                <a:lnTo>
                  <a:pt x="18872" y="0"/>
                </a:lnTo>
                <a:lnTo>
                  <a:pt x="18872" y="22732"/>
                </a:lnTo>
                <a:lnTo>
                  <a:pt x="0" y="22732"/>
                </a:lnTo>
                <a:lnTo>
                  <a:pt x="0" y="33146"/>
                </a:lnTo>
                <a:lnTo>
                  <a:pt x="18872" y="33146"/>
                </a:lnTo>
                <a:lnTo>
                  <a:pt x="18872" y="57911"/>
                </a:lnTo>
                <a:lnTo>
                  <a:pt x="29895" y="57911"/>
                </a:lnTo>
                <a:lnTo>
                  <a:pt x="29895" y="33146"/>
                </a:lnTo>
                <a:lnTo>
                  <a:pt x="48768" y="33146"/>
                </a:lnTo>
                <a:lnTo>
                  <a:pt x="48768" y="22732"/>
                </a:lnTo>
                <a:lnTo>
                  <a:pt x="29895" y="22732"/>
                </a:lnTo>
                <a:lnTo>
                  <a:pt x="29895" y="0"/>
                </a:lnTo>
                <a:close/>
              </a:path>
            </a:pathLst>
          </a:custGeom>
          <a:solidFill>
            <a:srgbClr val="042352"/>
          </a:solidFill>
        </p:spPr>
        <p:txBody>
          <a:bodyPr wrap="square" lIns="0" tIns="0" rIns="0" bIns="0" rtlCol="0"/>
          <a:lstStyle/>
          <a:p>
            <a:endParaRPr/>
          </a:p>
        </p:txBody>
      </p:sp>
      <p:sp>
        <p:nvSpPr>
          <p:cNvPr id="19" name="bg object 19"/>
          <p:cNvSpPr/>
          <p:nvPr/>
        </p:nvSpPr>
        <p:spPr>
          <a:xfrm>
            <a:off x="341375" y="999744"/>
            <a:ext cx="48895" cy="58419"/>
          </a:xfrm>
          <a:custGeom>
            <a:avLst/>
            <a:gdLst/>
            <a:ahLst/>
            <a:cxnLst/>
            <a:rect l="l" t="t" r="r" b="b"/>
            <a:pathLst>
              <a:path w="48895" h="58419">
                <a:moveTo>
                  <a:pt x="29895" y="0"/>
                </a:moveTo>
                <a:lnTo>
                  <a:pt x="18872" y="0"/>
                </a:lnTo>
                <a:lnTo>
                  <a:pt x="18872" y="22732"/>
                </a:lnTo>
                <a:lnTo>
                  <a:pt x="0" y="22732"/>
                </a:lnTo>
                <a:lnTo>
                  <a:pt x="0" y="33146"/>
                </a:lnTo>
                <a:lnTo>
                  <a:pt x="18872" y="33146"/>
                </a:lnTo>
                <a:lnTo>
                  <a:pt x="18872" y="57911"/>
                </a:lnTo>
                <a:lnTo>
                  <a:pt x="29895" y="57911"/>
                </a:lnTo>
                <a:lnTo>
                  <a:pt x="29895" y="33146"/>
                </a:lnTo>
                <a:lnTo>
                  <a:pt x="48768" y="33146"/>
                </a:lnTo>
                <a:lnTo>
                  <a:pt x="48768" y="22732"/>
                </a:lnTo>
                <a:lnTo>
                  <a:pt x="29895" y="22732"/>
                </a:lnTo>
                <a:lnTo>
                  <a:pt x="29895" y="0"/>
                </a:lnTo>
                <a:close/>
              </a:path>
            </a:pathLst>
          </a:custGeom>
          <a:solidFill>
            <a:srgbClr val="042352"/>
          </a:solidFill>
        </p:spPr>
        <p:txBody>
          <a:bodyPr wrap="square" lIns="0" tIns="0" rIns="0" bIns="0" rtlCol="0"/>
          <a:lstStyle/>
          <a:p>
            <a:endParaRPr/>
          </a:p>
        </p:txBody>
      </p:sp>
      <p:sp>
        <p:nvSpPr>
          <p:cNvPr id="20" name="bg object 20"/>
          <p:cNvSpPr/>
          <p:nvPr/>
        </p:nvSpPr>
        <p:spPr>
          <a:xfrm>
            <a:off x="486155" y="999744"/>
            <a:ext cx="47625" cy="58419"/>
          </a:xfrm>
          <a:custGeom>
            <a:avLst/>
            <a:gdLst/>
            <a:ahLst/>
            <a:cxnLst/>
            <a:rect l="l" t="t" r="r" b="b"/>
            <a:pathLst>
              <a:path w="47625" h="58419">
                <a:moveTo>
                  <a:pt x="27698" y="0"/>
                </a:moveTo>
                <a:lnTo>
                  <a:pt x="19545" y="0"/>
                </a:lnTo>
                <a:lnTo>
                  <a:pt x="19545" y="22732"/>
                </a:lnTo>
                <a:lnTo>
                  <a:pt x="0" y="22732"/>
                </a:lnTo>
                <a:lnTo>
                  <a:pt x="0" y="33146"/>
                </a:lnTo>
                <a:lnTo>
                  <a:pt x="19545" y="33146"/>
                </a:lnTo>
                <a:lnTo>
                  <a:pt x="19545" y="57911"/>
                </a:lnTo>
                <a:lnTo>
                  <a:pt x="27698" y="57911"/>
                </a:lnTo>
                <a:lnTo>
                  <a:pt x="27698" y="33146"/>
                </a:lnTo>
                <a:lnTo>
                  <a:pt x="47243" y="33146"/>
                </a:lnTo>
                <a:lnTo>
                  <a:pt x="47243" y="22732"/>
                </a:lnTo>
                <a:lnTo>
                  <a:pt x="27698" y="22732"/>
                </a:lnTo>
                <a:lnTo>
                  <a:pt x="27698" y="0"/>
                </a:lnTo>
                <a:close/>
              </a:path>
            </a:pathLst>
          </a:custGeom>
          <a:solidFill>
            <a:srgbClr val="042352"/>
          </a:solidFill>
        </p:spPr>
        <p:txBody>
          <a:bodyPr wrap="square" lIns="0" tIns="0" rIns="0" bIns="0" rtlCol="0"/>
          <a:lstStyle/>
          <a:p>
            <a:endParaRPr/>
          </a:p>
        </p:txBody>
      </p:sp>
      <p:sp>
        <p:nvSpPr>
          <p:cNvPr id="21" name="bg object 21"/>
          <p:cNvSpPr/>
          <p:nvPr/>
        </p:nvSpPr>
        <p:spPr>
          <a:xfrm>
            <a:off x="633983" y="999744"/>
            <a:ext cx="44450" cy="58419"/>
          </a:xfrm>
          <a:custGeom>
            <a:avLst/>
            <a:gdLst/>
            <a:ahLst/>
            <a:cxnLst/>
            <a:rect l="l" t="t" r="r" b="b"/>
            <a:pathLst>
              <a:path w="44450" h="58419">
                <a:moveTo>
                  <a:pt x="25260" y="0"/>
                </a:moveTo>
                <a:lnTo>
                  <a:pt x="14211" y="0"/>
                </a:lnTo>
                <a:lnTo>
                  <a:pt x="14211" y="22732"/>
                </a:lnTo>
                <a:lnTo>
                  <a:pt x="0" y="22732"/>
                </a:lnTo>
                <a:lnTo>
                  <a:pt x="0" y="33146"/>
                </a:lnTo>
                <a:lnTo>
                  <a:pt x="14211" y="33146"/>
                </a:lnTo>
                <a:lnTo>
                  <a:pt x="14211" y="57911"/>
                </a:lnTo>
                <a:lnTo>
                  <a:pt x="25260" y="57911"/>
                </a:lnTo>
                <a:lnTo>
                  <a:pt x="25260" y="33146"/>
                </a:lnTo>
                <a:lnTo>
                  <a:pt x="44195" y="33146"/>
                </a:lnTo>
                <a:lnTo>
                  <a:pt x="44195" y="22732"/>
                </a:lnTo>
                <a:lnTo>
                  <a:pt x="25260" y="22732"/>
                </a:lnTo>
                <a:lnTo>
                  <a:pt x="25260" y="0"/>
                </a:lnTo>
                <a:close/>
              </a:path>
            </a:pathLst>
          </a:custGeom>
          <a:solidFill>
            <a:srgbClr val="042352"/>
          </a:solidFill>
        </p:spPr>
        <p:txBody>
          <a:bodyPr wrap="square" lIns="0" tIns="0" rIns="0" bIns="0" rtlCol="0"/>
          <a:lstStyle/>
          <a:p>
            <a:endParaRPr/>
          </a:p>
        </p:txBody>
      </p:sp>
      <p:sp>
        <p:nvSpPr>
          <p:cNvPr id="22" name="bg object 22"/>
          <p:cNvSpPr/>
          <p:nvPr/>
        </p:nvSpPr>
        <p:spPr>
          <a:xfrm>
            <a:off x="775716" y="999744"/>
            <a:ext cx="48895" cy="58419"/>
          </a:xfrm>
          <a:custGeom>
            <a:avLst/>
            <a:gdLst/>
            <a:ahLst/>
            <a:cxnLst/>
            <a:rect l="l" t="t" r="r" b="b"/>
            <a:pathLst>
              <a:path w="48894" h="58419">
                <a:moveTo>
                  <a:pt x="29895" y="0"/>
                </a:moveTo>
                <a:lnTo>
                  <a:pt x="18872" y="0"/>
                </a:lnTo>
                <a:lnTo>
                  <a:pt x="18872" y="22732"/>
                </a:lnTo>
                <a:lnTo>
                  <a:pt x="0" y="22732"/>
                </a:lnTo>
                <a:lnTo>
                  <a:pt x="0" y="33146"/>
                </a:lnTo>
                <a:lnTo>
                  <a:pt x="18872" y="33146"/>
                </a:lnTo>
                <a:lnTo>
                  <a:pt x="18872" y="57911"/>
                </a:lnTo>
                <a:lnTo>
                  <a:pt x="29895" y="57911"/>
                </a:lnTo>
                <a:lnTo>
                  <a:pt x="29895" y="33146"/>
                </a:lnTo>
                <a:lnTo>
                  <a:pt x="48768" y="33146"/>
                </a:lnTo>
                <a:lnTo>
                  <a:pt x="48768" y="22732"/>
                </a:lnTo>
                <a:lnTo>
                  <a:pt x="29895" y="22732"/>
                </a:lnTo>
                <a:lnTo>
                  <a:pt x="29895" y="0"/>
                </a:lnTo>
                <a:close/>
              </a:path>
            </a:pathLst>
          </a:custGeom>
          <a:solidFill>
            <a:srgbClr val="042352"/>
          </a:solidFill>
        </p:spPr>
        <p:txBody>
          <a:bodyPr wrap="square" lIns="0" tIns="0" rIns="0" bIns="0" rtlCol="0"/>
          <a:lstStyle/>
          <a:p>
            <a:endParaRPr/>
          </a:p>
        </p:txBody>
      </p:sp>
      <p:sp>
        <p:nvSpPr>
          <p:cNvPr id="23" name="bg object 23"/>
          <p:cNvSpPr/>
          <p:nvPr/>
        </p:nvSpPr>
        <p:spPr>
          <a:xfrm>
            <a:off x="922019" y="999744"/>
            <a:ext cx="48895" cy="58419"/>
          </a:xfrm>
          <a:custGeom>
            <a:avLst/>
            <a:gdLst/>
            <a:ahLst/>
            <a:cxnLst/>
            <a:rect l="l" t="t" r="r" b="b"/>
            <a:pathLst>
              <a:path w="48894" h="58419">
                <a:moveTo>
                  <a:pt x="29895" y="0"/>
                </a:moveTo>
                <a:lnTo>
                  <a:pt x="18872" y="0"/>
                </a:lnTo>
                <a:lnTo>
                  <a:pt x="18872" y="22732"/>
                </a:lnTo>
                <a:lnTo>
                  <a:pt x="0" y="22732"/>
                </a:lnTo>
                <a:lnTo>
                  <a:pt x="0" y="33146"/>
                </a:lnTo>
                <a:lnTo>
                  <a:pt x="18872" y="33146"/>
                </a:lnTo>
                <a:lnTo>
                  <a:pt x="18872" y="57911"/>
                </a:lnTo>
                <a:lnTo>
                  <a:pt x="29895" y="57911"/>
                </a:lnTo>
                <a:lnTo>
                  <a:pt x="29895" y="33146"/>
                </a:lnTo>
                <a:lnTo>
                  <a:pt x="48768" y="33146"/>
                </a:lnTo>
                <a:lnTo>
                  <a:pt x="48768" y="22732"/>
                </a:lnTo>
                <a:lnTo>
                  <a:pt x="29895" y="22732"/>
                </a:lnTo>
                <a:lnTo>
                  <a:pt x="29895" y="0"/>
                </a:lnTo>
                <a:close/>
              </a:path>
            </a:pathLst>
          </a:custGeom>
          <a:solidFill>
            <a:srgbClr val="042352"/>
          </a:solidFill>
        </p:spPr>
        <p:txBody>
          <a:bodyPr wrap="square" lIns="0" tIns="0" rIns="0" bIns="0" rtlCol="0"/>
          <a:lstStyle/>
          <a:p>
            <a:endParaRPr/>
          </a:p>
        </p:txBody>
      </p:sp>
      <p:sp>
        <p:nvSpPr>
          <p:cNvPr id="24" name="bg object 24"/>
          <p:cNvSpPr/>
          <p:nvPr/>
        </p:nvSpPr>
        <p:spPr>
          <a:xfrm>
            <a:off x="1069847" y="999744"/>
            <a:ext cx="44450" cy="58419"/>
          </a:xfrm>
          <a:custGeom>
            <a:avLst/>
            <a:gdLst/>
            <a:ahLst/>
            <a:cxnLst/>
            <a:rect l="l" t="t" r="r" b="b"/>
            <a:pathLst>
              <a:path w="44450" h="58419">
                <a:moveTo>
                  <a:pt x="29984" y="0"/>
                </a:moveTo>
                <a:lnTo>
                  <a:pt x="17360" y="0"/>
                </a:lnTo>
                <a:lnTo>
                  <a:pt x="17360" y="22732"/>
                </a:lnTo>
                <a:lnTo>
                  <a:pt x="0" y="22732"/>
                </a:lnTo>
                <a:lnTo>
                  <a:pt x="0" y="33146"/>
                </a:lnTo>
                <a:lnTo>
                  <a:pt x="17360" y="33146"/>
                </a:lnTo>
                <a:lnTo>
                  <a:pt x="17360" y="57911"/>
                </a:lnTo>
                <a:lnTo>
                  <a:pt x="29984" y="57911"/>
                </a:lnTo>
                <a:lnTo>
                  <a:pt x="29984" y="33146"/>
                </a:lnTo>
                <a:lnTo>
                  <a:pt x="44196" y="33146"/>
                </a:lnTo>
                <a:lnTo>
                  <a:pt x="44196" y="22732"/>
                </a:lnTo>
                <a:lnTo>
                  <a:pt x="29984" y="22732"/>
                </a:lnTo>
                <a:lnTo>
                  <a:pt x="29984" y="0"/>
                </a:lnTo>
                <a:close/>
              </a:path>
            </a:pathLst>
          </a:custGeom>
          <a:solidFill>
            <a:srgbClr val="042352"/>
          </a:solidFill>
        </p:spPr>
        <p:txBody>
          <a:bodyPr wrap="square" lIns="0" tIns="0" rIns="0" bIns="0" rtlCol="0"/>
          <a:lstStyle/>
          <a:p>
            <a:endParaRPr/>
          </a:p>
        </p:txBody>
      </p:sp>
      <p:sp>
        <p:nvSpPr>
          <p:cNvPr id="25" name="bg object 25"/>
          <p:cNvSpPr/>
          <p:nvPr/>
        </p:nvSpPr>
        <p:spPr>
          <a:xfrm>
            <a:off x="1216152" y="999744"/>
            <a:ext cx="44450" cy="58419"/>
          </a:xfrm>
          <a:custGeom>
            <a:avLst/>
            <a:gdLst/>
            <a:ahLst/>
            <a:cxnLst/>
            <a:rect l="l" t="t" r="r" b="b"/>
            <a:pathLst>
              <a:path w="44450" h="58419">
                <a:moveTo>
                  <a:pt x="25260" y="0"/>
                </a:moveTo>
                <a:lnTo>
                  <a:pt x="14211" y="0"/>
                </a:lnTo>
                <a:lnTo>
                  <a:pt x="14211" y="22732"/>
                </a:lnTo>
                <a:lnTo>
                  <a:pt x="0" y="22732"/>
                </a:lnTo>
                <a:lnTo>
                  <a:pt x="0" y="33146"/>
                </a:lnTo>
                <a:lnTo>
                  <a:pt x="14211" y="33146"/>
                </a:lnTo>
                <a:lnTo>
                  <a:pt x="14211" y="57911"/>
                </a:lnTo>
                <a:lnTo>
                  <a:pt x="25260" y="57911"/>
                </a:lnTo>
                <a:lnTo>
                  <a:pt x="25260" y="33146"/>
                </a:lnTo>
                <a:lnTo>
                  <a:pt x="44195" y="33146"/>
                </a:lnTo>
                <a:lnTo>
                  <a:pt x="44195" y="22732"/>
                </a:lnTo>
                <a:lnTo>
                  <a:pt x="25260" y="22732"/>
                </a:lnTo>
                <a:lnTo>
                  <a:pt x="25260" y="0"/>
                </a:lnTo>
                <a:close/>
              </a:path>
            </a:pathLst>
          </a:custGeom>
          <a:solidFill>
            <a:srgbClr val="042352"/>
          </a:solidFill>
        </p:spPr>
        <p:txBody>
          <a:bodyPr wrap="square" lIns="0" tIns="0" rIns="0" bIns="0" rtlCol="0"/>
          <a:lstStyle/>
          <a:p>
            <a:endParaRPr/>
          </a:p>
        </p:txBody>
      </p:sp>
      <p:sp>
        <p:nvSpPr>
          <p:cNvPr id="26" name="bg object 26"/>
          <p:cNvSpPr/>
          <p:nvPr/>
        </p:nvSpPr>
        <p:spPr>
          <a:xfrm>
            <a:off x="1357883" y="999744"/>
            <a:ext cx="48895" cy="58419"/>
          </a:xfrm>
          <a:custGeom>
            <a:avLst/>
            <a:gdLst/>
            <a:ahLst/>
            <a:cxnLst/>
            <a:rect l="l" t="t" r="r" b="b"/>
            <a:pathLst>
              <a:path w="48894" h="58419">
                <a:moveTo>
                  <a:pt x="29209" y="0"/>
                </a:moveTo>
                <a:lnTo>
                  <a:pt x="17906" y="0"/>
                </a:lnTo>
                <a:lnTo>
                  <a:pt x="17906" y="22732"/>
                </a:lnTo>
                <a:lnTo>
                  <a:pt x="0" y="22732"/>
                </a:lnTo>
                <a:lnTo>
                  <a:pt x="0" y="33146"/>
                </a:lnTo>
                <a:lnTo>
                  <a:pt x="17906" y="33146"/>
                </a:lnTo>
                <a:lnTo>
                  <a:pt x="17906" y="57911"/>
                </a:lnTo>
                <a:lnTo>
                  <a:pt x="29209" y="57911"/>
                </a:lnTo>
                <a:lnTo>
                  <a:pt x="29209" y="33146"/>
                </a:lnTo>
                <a:lnTo>
                  <a:pt x="48768" y="33146"/>
                </a:lnTo>
                <a:lnTo>
                  <a:pt x="48768" y="22732"/>
                </a:lnTo>
                <a:lnTo>
                  <a:pt x="29209" y="22732"/>
                </a:lnTo>
                <a:lnTo>
                  <a:pt x="29209" y="0"/>
                </a:lnTo>
                <a:close/>
              </a:path>
            </a:pathLst>
          </a:custGeom>
          <a:solidFill>
            <a:srgbClr val="042352"/>
          </a:solidFill>
        </p:spPr>
        <p:txBody>
          <a:bodyPr wrap="square" lIns="0" tIns="0" rIns="0" bIns="0" rtlCol="0"/>
          <a:lstStyle/>
          <a:p>
            <a:endParaRPr/>
          </a:p>
        </p:txBody>
      </p:sp>
      <p:sp>
        <p:nvSpPr>
          <p:cNvPr id="27" name="bg object 27"/>
          <p:cNvSpPr/>
          <p:nvPr/>
        </p:nvSpPr>
        <p:spPr>
          <a:xfrm>
            <a:off x="1504188" y="999744"/>
            <a:ext cx="47625" cy="58419"/>
          </a:xfrm>
          <a:custGeom>
            <a:avLst/>
            <a:gdLst/>
            <a:ahLst/>
            <a:cxnLst/>
            <a:rect l="l" t="t" r="r" b="b"/>
            <a:pathLst>
              <a:path w="47625" h="58419">
                <a:moveTo>
                  <a:pt x="29971" y="0"/>
                </a:moveTo>
                <a:lnTo>
                  <a:pt x="17271" y="0"/>
                </a:lnTo>
                <a:lnTo>
                  <a:pt x="17271" y="22732"/>
                </a:lnTo>
                <a:lnTo>
                  <a:pt x="0" y="22732"/>
                </a:lnTo>
                <a:lnTo>
                  <a:pt x="0" y="33146"/>
                </a:lnTo>
                <a:lnTo>
                  <a:pt x="17271" y="33146"/>
                </a:lnTo>
                <a:lnTo>
                  <a:pt x="17271" y="57911"/>
                </a:lnTo>
                <a:lnTo>
                  <a:pt x="29971" y="57911"/>
                </a:lnTo>
                <a:lnTo>
                  <a:pt x="29971" y="33146"/>
                </a:lnTo>
                <a:lnTo>
                  <a:pt x="47243" y="33146"/>
                </a:lnTo>
                <a:lnTo>
                  <a:pt x="47243" y="22732"/>
                </a:lnTo>
                <a:lnTo>
                  <a:pt x="29971" y="22732"/>
                </a:lnTo>
                <a:lnTo>
                  <a:pt x="29971" y="0"/>
                </a:lnTo>
                <a:close/>
              </a:path>
            </a:pathLst>
          </a:custGeom>
          <a:solidFill>
            <a:srgbClr val="042352"/>
          </a:solidFill>
        </p:spPr>
        <p:txBody>
          <a:bodyPr wrap="square" lIns="0" tIns="0" rIns="0" bIns="0" rtlCol="0"/>
          <a:lstStyle/>
          <a:p>
            <a:endParaRPr/>
          </a:p>
        </p:txBody>
      </p:sp>
      <p:sp>
        <p:nvSpPr>
          <p:cNvPr id="28" name="bg object 28"/>
          <p:cNvSpPr/>
          <p:nvPr/>
        </p:nvSpPr>
        <p:spPr>
          <a:xfrm>
            <a:off x="1650492" y="999744"/>
            <a:ext cx="44450" cy="58419"/>
          </a:xfrm>
          <a:custGeom>
            <a:avLst/>
            <a:gdLst/>
            <a:ahLst/>
            <a:cxnLst/>
            <a:rect l="l" t="t" r="r" b="b"/>
            <a:pathLst>
              <a:path w="44450" h="58419">
                <a:moveTo>
                  <a:pt x="29971" y="0"/>
                </a:moveTo>
                <a:lnTo>
                  <a:pt x="18922" y="0"/>
                </a:lnTo>
                <a:lnTo>
                  <a:pt x="18922" y="22732"/>
                </a:lnTo>
                <a:lnTo>
                  <a:pt x="0" y="22732"/>
                </a:lnTo>
                <a:lnTo>
                  <a:pt x="0" y="33146"/>
                </a:lnTo>
                <a:lnTo>
                  <a:pt x="18922" y="33146"/>
                </a:lnTo>
                <a:lnTo>
                  <a:pt x="18922" y="57911"/>
                </a:lnTo>
                <a:lnTo>
                  <a:pt x="29971" y="57911"/>
                </a:lnTo>
                <a:lnTo>
                  <a:pt x="29971" y="33146"/>
                </a:lnTo>
                <a:lnTo>
                  <a:pt x="44195" y="33146"/>
                </a:lnTo>
                <a:lnTo>
                  <a:pt x="44195" y="22732"/>
                </a:lnTo>
                <a:lnTo>
                  <a:pt x="29971" y="22732"/>
                </a:lnTo>
                <a:lnTo>
                  <a:pt x="29971" y="0"/>
                </a:lnTo>
                <a:close/>
              </a:path>
            </a:pathLst>
          </a:custGeom>
          <a:solidFill>
            <a:srgbClr val="042352"/>
          </a:solidFill>
        </p:spPr>
        <p:txBody>
          <a:bodyPr wrap="square" lIns="0" tIns="0" rIns="0" bIns="0" rtlCol="0"/>
          <a:lstStyle/>
          <a:p>
            <a:endParaRPr/>
          </a:p>
        </p:txBody>
      </p:sp>
      <p:sp>
        <p:nvSpPr>
          <p:cNvPr id="29" name="bg object 29"/>
          <p:cNvSpPr/>
          <p:nvPr/>
        </p:nvSpPr>
        <p:spPr>
          <a:xfrm>
            <a:off x="1796795" y="999744"/>
            <a:ext cx="44450" cy="58419"/>
          </a:xfrm>
          <a:custGeom>
            <a:avLst/>
            <a:gdLst/>
            <a:ahLst/>
            <a:cxnLst/>
            <a:rect l="l" t="t" r="r" b="b"/>
            <a:pathLst>
              <a:path w="44450" h="58419">
                <a:moveTo>
                  <a:pt x="25273" y="0"/>
                </a:moveTo>
                <a:lnTo>
                  <a:pt x="18923" y="0"/>
                </a:lnTo>
                <a:lnTo>
                  <a:pt x="18923" y="22732"/>
                </a:lnTo>
                <a:lnTo>
                  <a:pt x="0" y="22732"/>
                </a:lnTo>
                <a:lnTo>
                  <a:pt x="0" y="33146"/>
                </a:lnTo>
                <a:lnTo>
                  <a:pt x="18923" y="33146"/>
                </a:lnTo>
                <a:lnTo>
                  <a:pt x="18923" y="57911"/>
                </a:lnTo>
                <a:lnTo>
                  <a:pt x="25273" y="57911"/>
                </a:lnTo>
                <a:lnTo>
                  <a:pt x="25273" y="33146"/>
                </a:lnTo>
                <a:lnTo>
                  <a:pt x="44196" y="33146"/>
                </a:lnTo>
                <a:lnTo>
                  <a:pt x="44196" y="22732"/>
                </a:lnTo>
                <a:lnTo>
                  <a:pt x="25273" y="22732"/>
                </a:lnTo>
                <a:lnTo>
                  <a:pt x="25273" y="0"/>
                </a:lnTo>
                <a:close/>
              </a:path>
            </a:pathLst>
          </a:custGeom>
          <a:solidFill>
            <a:srgbClr val="042352"/>
          </a:solidFill>
        </p:spPr>
        <p:txBody>
          <a:bodyPr wrap="square" lIns="0" tIns="0" rIns="0" bIns="0" rtlCol="0"/>
          <a:lstStyle/>
          <a:p>
            <a:endParaRPr/>
          </a:p>
        </p:txBody>
      </p:sp>
      <p:sp>
        <p:nvSpPr>
          <p:cNvPr id="30" name="bg object 30"/>
          <p:cNvSpPr/>
          <p:nvPr/>
        </p:nvSpPr>
        <p:spPr>
          <a:xfrm>
            <a:off x="1940051" y="999744"/>
            <a:ext cx="47625" cy="58419"/>
          </a:xfrm>
          <a:custGeom>
            <a:avLst/>
            <a:gdLst/>
            <a:ahLst/>
            <a:cxnLst/>
            <a:rect l="l" t="t" r="r" b="b"/>
            <a:pathLst>
              <a:path w="47625" h="58419">
                <a:moveTo>
                  <a:pt x="29972" y="0"/>
                </a:moveTo>
                <a:lnTo>
                  <a:pt x="17272" y="0"/>
                </a:lnTo>
                <a:lnTo>
                  <a:pt x="17272" y="22732"/>
                </a:lnTo>
                <a:lnTo>
                  <a:pt x="0" y="22732"/>
                </a:lnTo>
                <a:lnTo>
                  <a:pt x="0" y="33146"/>
                </a:lnTo>
                <a:lnTo>
                  <a:pt x="17272" y="33146"/>
                </a:lnTo>
                <a:lnTo>
                  <a:pt x="17272" y="57911"/>
                </a:lnTo>
                <a:lnTo>
                  <a:pt x="29972" y="57911"/>
                </a:lnTo>
                <a:lnTo>
                  <a:pt x="29972" y="33146"/>
                </a:lnTo>
                <a:lnTo>
                  <a:pt x="47243" y="33146"/>
                </a:lnTo>
                <a:lnTo>
                  <a:pt x="47243" y="22732"/>
                </a:lnTo>
                <a:lnTo>
                  <a:pt x="29972" y="22732"/>
                </a:lnTo>
                <a:lnTo>
                  <a:pt x="29972" y="0"/>
                </a:lnTo>
                <a:close/>
              </a:path>
            </a:pathLst>
          </a:custGeom>
          <a:solidFill>
            <a:srgbClr val="042352"/>
          </a:solidFill>
        </p:spPr>
        <p:txBody>
          <a:bodyPr wrap="square" lIns="0" tIns="0" rIns="0" bIns="0" rtlCol="0"/>
          <a:lstStyle/>
          <a:p>
            <a:endParaRPr/>
          </a:p>
        </p:txBody>
      </p:sp>
      <p:sp>
        <p:nvSpPr>
          <p:cNvPr id="31" name="bg object 31"/>
          <p:cNvSpPr/>
          <p:nvPr/>
        </p:nvSpPr>
        <p:spPr>
          <a:xfrm>
            <a:off x="2084832" y="999744"/>
            <a:ext cx="50800" cy="58419"/>
          </a:xfrm>
          <a:custGeom>
            <a:avLst/>
            <a:gdLst/>
            <a:ahLst/>
            <a:cxnLst/>
            <a:rect l="l" t="t" r="r" b="b"/>
            <a:pathLst>
              <a:path w="50800" h="58419">
                <a:moveTo>
                  <a:pt x="30861" y="0"/>
                </a:moveTo>
                <a:lnTo>
                  <a:pt x="19431" y="0"/>
                </a:lnTo>
                <a:lnTo>
                  <a:pt x="19431" y="22732"/>
                </a:lnTo>
                <a:lnTo>
                  <a:pt x="0" y="22732"/>
                </a:lnTo>
                <a:lnTo>
                  <a:pt x="0" y="33146"/>
                </a:lnTo>
                <a:lnTo>
                  <a:pt x="19431" y="33146"/>
                </a:lnTo>
                <a:lnTo>
                  <a:pt x="19431" y="57911"/>
                </a:lnTo>
                <a:lnTo>
                  <a:pt x="30861" y="57911"/>
                </a:lnTo>
                <a:lnTo>
                  <a:pt x="30861" y="33146"/>
                </a:lnTo>
                <a:lnTo>
                  <a:pt x="50292" y="33146"/>
                </a:lnTo>
                <a:lnTo>
                  <a:pt x="50292" y="22732"/>
                </a:lnTo>
                <a:lnTo>
                  <a:pt x="30861" y="22732"/>
                </a:lnTo>
                <a:lnTo>
                  <a:pt x="30861" y="0"/>
                </a:lnTo>
                <a:close/>
              </a:path>
            </a:pathLst>
          </a:custGeom>
          <a:solidFill>
            <a:srgbClr val="042352"/>
          </a:solidFill>
        </p:spPr>
        <p:txBody>
          <a:bodyPr wrap="square" lIns="0" tIns="0" rIns="0" bIns="0" rtlCol="0"/>
          <a:lstStyle/>
          <a:p>
            <a:endParaRPr/>
          </a:p>
        </p:txBody>
      </p:sp>
      <p:sp>
        <p:nvSpPr>
          <p:cNvPr id="32" name="bg object 32"/>
          <p:cNvSpPr/>
          <p:nvPr/>
        </p:nvSpPr>
        <p:spPr>
          <a:xfrm>
            <a:off x="2231135" y="999744"/>
            <a:ext cx="50800" cy="58419"/>
          </a:xfrm>
          <a:custGeom>
            <a:avLst/>
            <a:gdLst/>
            <a:ahLst/>
            <a:cxnLst/>
            <a:rect l="l" t="t" r="r" b="b"/>
            <a:pathLst>
              <a:path w="50800" h="58419">
                <a:moveTo>
                  <a:pt x="30861" y="0"/>
                </a:moveTo>
                <a:lnTo>
                  <a:pt x="19431" y="0"/>
                </a:lnTo>
                <a:lnTo>
                  <a:pt x="19431" y="22732"/>
                </a:lnTo>
                <a:lnTo>
                  <a:pt x="0" y="22732"/>
                </a:lnTo>
                <a:lnTo>
                  <a:pt x="0" y="33146"/>
                </a:lnTo>
                <a:lnTo>
                  <a:pt x="19431" y="33146"/>
                </a:lnTo>
                <a:lnTo>
                  <a:pt x="19431" y="57911"/>
                </a:lnTo>
                <a:lnTo>
                  <a:pt x="30861" y="57911"/>
                </a:lnTo>
                <a:lnTo>
                  <a:pt x="30861" y="33146"/>
                </a:lnTo>
                <a:lnTo>
                  <a:pt x="50291" y="33146"/>
                </a:lnTo>
                <a:lnTo>
                  <a:pt x="50291" y="22732"/>
                </a:lnTo>
                <a:lnTo>
                  <a:pt x="30861" y="22732"/>
                </a:lnTo>
                <a:lnTo>
                  <a:pt x="30861" y="0"/>
                </a:lnTo>
                <a:close/>
              </a:path>
            </a:pathLst>
          </a:custGeom>
          <a:solidFill>
            <a:srgbClr val="042352"/>
          </a:solidFill>
        </p:spPr>
        <p:txBody>
          <a:bodyPr wrap="square" lIns="0" tIns="0" rIns="0" bIns="0" rtlCol="0"/>
          <a:lstStyle/>
          <a:p>
            <a:endParaRPr/>
          </a:p>
        </p:txBody>
      </p:sp>
      <p:sp>
        <p:nvSpPr>
          <p:cNvPr id="33" name="bg object 33"/>
          <p:cNvSpPr/>
          <p:nvPr/>
        </p:nvSpPr>
        <p:spPr>
          <a:xfrm>
            <a:off x="2377439" y="999744"/>
            <a:ext cx="44450" cy="58419"/>
          </a:xfrm>
          <a:custGeom>
            <a:avLst/>
            <a:gdLst/>
            <a:ahLst/>
            <a:cxnLst/>
            <a:rect l="l" t="t" r="r" b="b"/>
            <a:pathLst>
              <a:path w="44450" h="58419">
                <a:moveTo>
                  <a:pt x="26797" y="0"/>
                </a:moveTo>
                <a:lnTo>
                  <a:pt x="18923" y="0"/>
                </a:lnTo>
                <a:lnTo>
                  <a:pt x="18923" y="22732"/>
                </a:lnTo>
                <a:lnTo>
                  <a:pt x="0" y="22732"/>
                </a:lnTo>
                <a:lnTo>
                  <a:pt x="0" y="33146"/>
                </a:lnTo>
                <a:lnTo>
                  <a:pt x="18923" y="33146"/>
                </a:lnTo>
                <a:lnTo>
                  <a:pt x="18923" y="57911"/>
                </a:lnTo>
                <a:lnTo>
                  <a:pt x="26797" y="57911"/>
                </a:lnTo>
                <a:lnTo>
                  <a:pt x="26797" y="33146"/>
                </a:lnTo>
                <a:lnTo>
                  <a:pt x="44196" y="33146"/>
                </a:lnTo>
                <a:lnTo>
                  <a:pt x="44196" y="22732"/>
                </a:lnTo>
                <a:lnTo>
                  <a:pt x="26797" y="22732"/>
                </a:lnTo>
                <a:lnTo>
                  <a:pt x="26797" y="0"/>
                </a:lnTo>
                <a:close/>
              </a:path>
            </a:pathLst>
          </a:custGeom>
          <a:solidFill>
            <a:srgbClr val="042352"/>
          </a:solidFill>
        </p:spPr>
        <p:txBody>
          <a:bodyPr wrap="square" lIns="0" tIns="0" rIns="0" bIns="0" rtlCol="0"/>
          <a:lstStyle/>
          <a:p>
            <a:endParaRPr/>
          </a:p>
        </p:txBody>
      </p:sp>
      <p:sp>
        <p:nvSpPr>
          <p:cNvPr id="34" name="bg object 34"/>
          <p:cNvSpPr/>
          <p:nvPr/>
        </p:nvSpPr>
        <p:spPr>
          <a:xfrm>
            <a:off x="2523744" y="999744"/>
            <a:ext cx="45720" cy="58419"/>
          </a:xfrm>
          <a:custGeom>
            <a:avLst/>
            <a:gdLst/>
            <a:ahLst/>
            <a:cxnLst/>
            <a:rect l="l" t="t" r="r" b="b"/>
            <a:pathLst>
              <a:path w="45719" h="58419">
                <a:moveTo>
                  <a:pt x="26797" y="0"/>
                </a:moveTo>
                <a:lnTo>
                  <a:pt x="15748" y="0"/>
                </a:lnTo>
                <a:lnTo>
                  <a:pt x="15748" y="22732"/>
                </a:lnTo>
                <a:lnTo>
                  <a:pt x="0" y="22732"/>
                </a:lnTo>
                <a:lnTo>
                  <a:pt x="0" y="33146"/>
                </a:lnTo>
                <a:lnTo>
                  <a:pt x="15748" y="33146"/>
                </a:lnTo>
                <a:lnTo>
                  <a:pt x="15748" y="57911"/>
                </a:lnTo>
                <a:lnTo>
                  <a:pt x="26797" y="57911"/>
                </a:lnTo>
                <a:lnTo>
                  <a:pt x="26797" y="33146"/>
                </a:lnTo>
                <a:lnTo>
                  <a:pt x="45719" y="33146"/>
                </a:lnTo>
                <a:lnTo>
                  <a:pt x="45719" y="22732"/>
                </a:lnTo>
                <a:lnTo>
                  <a:pt x="26797" y="22732"/>
                </a:lnTo>
                <a:lnTo>
                  <a:pt x="26797" y="0"/>
                </a:lnTo>
                <a:close/>
              </a:path>
            </a:pathLst>
          </a:custGeom>
          <a:solidFill>
            <a:srgbClr val="042352"/>
          </a:solidFill>
        </p:spPr>
        <p:txBody>
          <a:bodyPr wrap="square" lIns="0" tIns="0" rIns="0" bIns="0" rtlCol="0"/>
          <a:lstStyle/>
          <a:p>
            <a:endParaRPr/>
          </a:p>
        </p:txBody>
      </p:sp>
      <p:sp>
        <p:nvSpPr>
          <p:cNvPr id="35" name="bg object 35"/>
          <p:cNvSpPr/>
          <p:nvPr/>
        </p:nvSpPr>
        <p:spPr>
          <a:xfrm>
            <a:off x="2667000" y="999744"/>
            <a:ext cx="48895" cy="58419"/>
          </a:xfrm>
          <a:custGeom>
            <a:avLst/>
            <a:gdLst/>
            <a:ahLst/>
            <a:cxnLst/>
            <a:rect l="l" t="t" r="r" b="b"/>
            <a:pathLst>
              <a:path w="48894" h="58419">
                <a:moveTo>
                  <a:pt x="29844" y="0"/>
                </a:moveTo>
                <a:lnTo>
                  <a:pt x="18923" y="0"/>
                </a:lnTo>
                <a:lnTo>
                  <a:pt x="18923" y="22732"/>
                </a:lnTo>
                <a:lnTo>
                  <a:pt x="0" y="22732"/>
                </a:lnTo>
                <a:lnTo>
                  <a:pt x="0" y="33146"/>
                </a:lnTo>
                <a:lnTo>
                  <a:pt x="18923" y="33146"/>
                </a:lnTo>
                <a:lnTo>
                  <a:pt x="18923" y="57911"/>
                </a:lnTo>
                <a:lnTo>
                  <a:pt x="29844" y="57911"/>
                </a:lnTo>
                <a:lnTo>
                  <a:pt x="29844" y="33146"/>
                </a:lnTo>
                <a:lnTo>
                  <a:pt x="48768" y="33146"/>
                </a:lnTo>
                <a:lnTo>
                  <a:pt x="48768" y="22732"/>
                </a:lnTo>
                <a:lnTo>
                  <a:pt x="29844" y="22732"/>
                </a:lnTo>
                <a:lnTo>
                  <a:pt x="29844" y="0"/>
                </a:lnTo>
                <a:close/>
              </a:path>
            </a:pathLst>
          </a:custGeom>
          <a:solidFill>
            <a:srgbClr val="042352"/>
          </a:solidFill>
        </p:spPr>
        <p:txBody>
          <a:bodyPr wrap="square" lIns="0" tIns="0" rIns="0" bIns="0" rtlCol="0"/>
          <a:lstStyle/>
          <a:p>
            <a:endParaRPr/>
          </a:p>
        </p:txBody>
      </p:sp>
      <p:sp>
        <p:nvSpPr>
          <p:cNvPr id="36" name="bg object 36"/>
          <p:cNvSpPr/>
          <p:nvPr/>
        </p:nvSpPr>
        <p:spPr>
          <a:xfrm>
            <a:off x="2811779" y="999744"/>
            <a:ext cx="50800" cy="58419"/>
          </a:xfrm>
          <a:custGeom>
            <a:avLst/>
            <a:gdLst/>
            <a:ahLst/>
            <a:cxnLst/>
            <a:rect l="l" t="t" r="r" b="b"/>
            <a:pathLst>
              <a:path w="50800" h="58419">
                <a:moveTo>
                  <a:pt x="30861" y="0"/>
                </a:moveTo>
                <a:lnTo>
                  <a:pt x="19431" y="0"/>
                </a:lnTo>
                <a:lnTo>
                  <a:pt x="19431" y="22732"/>
                </a:lnTo>
                <a:lnTo>
                  <a:pt x="0" y="22732"/>
                </a:lnTo>
                <a:lnTo>
                  <a:pt x="0" y="33146"/>
                </a:lnTo>
                <a:lnTo>
                  <a:pt x="19431" y="33146"/>
                </a:lnTo>
                <a:lnTo>
                  <a:pt x="19431" y="57911"/>
                </a:lnTo>
                <a:lnTo>
                  <a:pt x="30861" y="57911"/>
                </a:lnTo>
                <a:lnTo>
                  <a:pt x="30861" y="33146"/>
                </a:lnTo>
                <a:lnTo>
                  <a:pt x="50292" y="33146"/>
                </a:lnTo>
                <a:lnTo>
                  <a:pt x="50292" y="22732"/>
                </a:lnTo>
                <a:lnTo>
                  <a:pt x="30861" y="22732"/>
                </a:lnTo>
                <a:lnTo>
                  <a:pt x="30861" y="0"/>
                </a:lnTo>
                <a:close/>
              </a:path>
            </a:pathLst>
          </a:custGeom>
          <a:solidFill>
            <a:srgbClr val="042352"/>
          </a:solidFill>
        </p:spPr>
        <p:txBody>
          <a:bodyPr wrap="square" lIns="0" tIns="0" rIns="0" bIns="0" rtlCol="0"/>
          <a:lstStyle/>
          <a:p>
            <a:endParaRPr/>
          </a:p>
        </p:txBody>
      </p:sp>
      <p:sp>
        <p:nvSpPr>
          <p:cNvPr id="37" name="bg object 37"/>
          <p:cNvSpPr/>
          <p:nvPr/>
        </p:nvSpPr>
        <p:spPr>
          <a:xfrm>
            <a:off x="2958083" y="999744"/>
            <a:ext cx="47625" cy="58419"/>
          </a:xfrm>
          <a:custGeom>
            <a:avLst/>
            <a:gdLst/>
            <a:ahLst/>
            <a:cxnLst/>
            <a:rect l="l" t="t" r="r" b="b"/>
            <a:pathLst>
              <a:path w="47625" h="58419">
                <a:moveTo>
                  <a:pt x="30988" y="0"/>
                </a:moveTo>
                <a:lnTo>
                  <a:pt x="19558" y="0"/>
                </a:lnTo>
                <a:lnTo>
                  <a:pt x="19558" y="22732"/>
                </a:lnTo>
                <a:lnTo>
                  <a:pt x="0" y="22732"/>
                </a:lnTo>
                <a:lnTo>
                  <a:pt x="0" y="33146"/>
                </a:lnTo>
                <a:lnTo>
                  <a:pt x="19558" y="33146"/>
                </a:lnTo>
                <a:lnTo>
                  <a:pt x="19558" y="57911"/>
                </a:lnTo>
                <a:lnTo>
                  <a:pt x="30988" y="57911"/>
                </a:lnTo>
                <a:lnTo>
                  <a:pt x="30988" y="33146"/>
                </a:lnTo>
                <a:lnTo>
                  <a:pt x="47243" y="33146"/>
                </a:lnTo>
                <a:lnTo>
                  <a:pt x="47243" y="22732"/>
                </a:lnTo>
                <a:lnTo>
                  <a:pt x="30988" y="22732"/>
                </a:lnTo>
                <a:lnTo>
                  <a:pt x="30988" y="0"/>
                </a:lnTo>
                <a:close/>
              </a:path>
            </a:pathLst>
          </a:custGeom>
          <a:solidFill>
            <a:srgbClr val="042352"/>
          </a:solidFill>
        </p:spPr>
        <p:txBody>
          <a:bodyPr wrap="square" lIns="0" tIns="0" rIns="0" bIns="0" rtlCol="0"/>
          <a:lstStyle/>
          <a:p>
            <a:endParaRPr/>
          </a:p>
        </p:txBody>
      </p:sp>
      <p:sp>
        <p:nvSpPr>
          <p:cNvPr id="38" name="bg object 38"/>
          <p:cNvSpPr/>
          <p:nvPr/>
        </p:nvSpPr>
        <p:spPr>
          <a:xfrm>
            <a:off x="3104388" y="999744"/>
            <a:ext cx="45720" cy="58419"/>
          </a:xfrm>
          <a:custGeom>
            <a:avLst/>
            <a:gdLst/>
            <a:ahLst/>
            <a:cxnLst/>
            <a:rect l="l" t="t" r="r" b="b"/>
            <a:pathLst>
              <a:path w="45719" h="58419">
                <a:moveTo>
                  <a:pt x="26797" y="0"/>
                </a:moveTo>
                <a:lnTo>
                  <a:pt x="15748" y="0"/>
                </a:lnTo>
                <a:lnTo>
                  <a:pt x="15748" y="22732"/>
                </a:lnTo>
                <a:lnTo>
                  <a:pt x="0" y="22732"/>
                </a:lnTo>
                <a:lnTo>
                  <a:pt x="0" y="33146"/>
                </a:lnTo>
                <a:lnTo>
                  <a:pt x="15748" y="33146"/>
                </a:lnTo>
                <a:lnTo>
                  <a:pt x="15748" y="57911"/>
                </a:lnTo>
                <a:lnTo>
                  <a:pt x="26797" y="57911"/>
                </a:lnTo>
                <a:lnTo>
                  <a:pt x="26797" y="33146"/>
                </a:lnTo>
                <a:lnTo>
                  <a:pt x="45719" y="33146"/>
                </a:lnTo>
                <a:lnTo>
                  <a:pt x="45719" y="22732"/>
                </a:lnTo>
                <a:lnTo>
                  <a:pt x="26797" y="22732"/>
                </a:lnTo>
                <a:lnTo>
                  <a:pt x="26797" y="0"/>
                </a:lnTo>
                <a:close/>
              </a:path>
            </a:pathLst>
          </a:custGeom>
          <a:solidFill>
            <a:srgbClr val="042352"/>
          </a:solidFill>
        </p:spPr>
        <p:txBody>
          <a:bodyPr wrap="square" lIns="0" tIns="0" rIns="0" bIns="0" rtlCol="0"/>
          <a:lstStyle/>
          <a:p>
            <a:endParaRPr/>
          </a:p>
        </p:txBody>
      </p:sp>
      <p:sp>
        <p:nvSpPr>
          <p:cNvPr id="39" name="bg object 39"/>
          <p:cNvSpPr/>
          <p:nvPr/>
        </p:nvSpPr>
        <p:spPr>
          <a:xfrm>
            <a:off x="3247644" y="999744"/>
            <a:ext cx="48895" cy="58419"/>
          </a:xfrm>
          <a:custGeom>
            <a:avLst/>
            <a:gdLst/>
            <a:ahLst/>
            <a:cxnLst/>
            <a:rect l="l" t="t" r="r" b="b"/>
            <a:pathLst>
              <a:path w="48895" h="58419">
                <a:moveTo>
                  <a:pt x="29844" y="0"/>
                </a:moveTo>
                <a:lnTo>
                  <a:pt x="18922" y="0"/>
                </a:lnTo>
                <a:lnTo>
                  <a:pt x="18922" y="22732"/>
                </a:lnTo>
                <a:lnTo>
                  <a:pt x="0" y="22732"/>
                </a:lnTo>
                <a:lnTo>
                  <a:pt x="0" y="33146"/>
                </a:lnTo>
                <a:lnTo>
                  <a:pt x="18922" y="33146"/>
                </a:lnTo>
                <a:lnTo>
                  <a:pt x="18922" y="57911"/>
                </a:lnTo>
                <a:lnTo>
                  <a:pt x="29844" y="57911"/>
                </a:lnTo>
                <a:lnTo>
                  <a:pt x="29844" y="33146"/>
                </a:lnTo>
                <a:lnTo>
                  <a:pt x="48768" y="33146"/>
                </a:lnTo>
                <a:lnTo>
                  <a:pt x="48768" y="22732"/>
                </a:lnTo>
                <a:lnTo>
                  <a:pt x="29844" y="22732"/>
                </a:lnTo>
                <a:lnTo>
                  <a:pt x="29844" y="0"/>
                </a:lnTo>
                <a:close/>
              </a:path>
            </a:pathLst>
          </a:custGeom>
          <a:solidFill>
            <a:srgbClr val="042352"/>
          </a:solidFill>
        </p:spPr>
        <p:txBody>
          <a:bodyPr wrap="square" lIns="0" tIns="0" rIns="0" bIns="0" rtlCol="0"/>
          <a:lstStyle/>
          <a:p>
            <a:endParaRPr/>
          </a:p>
        </p:txBody>
      </p:sp>
      <p:sp>
        <p:nvSpPr>
          <p:cNvPr id="40" name="bg object 40"/>
          <p:cNvSpPr/>
          <p:nvPr/>
        </p:nvSpPr>
        <p:spPr>
          <a:xfrm>
            <a:off x="3393947" y="999744"/>
            <a:ext cx="48895" cy="58419"/>
          </a:xfrm>
          <a:custGeom>
            <a:avLst/>
            <a:gdLst/>
            <a:ahLst/>
            <a:cxnLst/>
            <a:rect l="l" t="t" r="r" b="b"/>
            <a:pathLst>
              <a:path w="48895" h="58419">
                <a:moveTo>
                  <a:pt x="29844" y="0"/>
                </a:moveTo>
                <a:lnTo>
                  <a:pt x="18923" y="0"/>
                </a:lnTo>
                <a:lnTo>
                  <a:pt x="18923" y="22732"/>
                </a:lnTo>
                <a:lnTo>
                  <a:pt x="0" y="22732"/>
                </a:lnTo>
                <a:lnTo>
                  <a:pt x="0" y="33146"/>
                </a:lnTo>
                <a:lnTo>
                  <a:pt x="18923" y="33146"/>
                </a:lnTo>
                <a:lnTo>
                  <a:pt x="18923" y="57911"/>
                </a:lnTo>
                <a:lnTo>
                  <a:pt x="29844" y="57911"/>
                </a:lnTo>
                <a:lnTo>
                  <a:pt x="29844" y="33146"/>
                </a:lnTo>
                <a:lnTo>
                  <a:pt x="48767" y="33146"/>
                </a:lnTo>
                <a:lnTo>
                  <a:pt x="48767" y="22732"/>
                </a:lnTo>
                <a:lnTo>
                  <a:pt x="29844" y="22732"/>
                </a:lnTo>
                <a:lnTo>
                  <a:pt x="29844" y="0"/>
                </a:lnTo>
                <a:close/>
              </a:path>
            </a:pathLst>
          </a:custGeom>
          <a:solidFill>
            <a:srgbClr val="042352"/>
          </a:solidFill>
        </p:spPr>
        <p:txBody>
          <a:bodyPr wrap="square" lIns="0" tIns="0" rIns="0" bIns="0" rtlCol="0"/>
          <a:lstStyle/>
          <a:p>
            <a:endParaRPr/>
          </a:p>
        </p:txBody>
      </p:sp>
      <p:sp>
        <p:nvSpPr>
          <p:cNvPr id="41" name="bg object 41"/>
          <p:cNvSpPr/>
          <p:nvPr/>
        </p:nvSpPr>
        <p:spPr>
          <a:xfrm>
            <a:off x="3540252" y="999744"/>
            <a:ext cx="45720" cy="58419"/>
          </a:xfrm>
          <a:custGeom>
            <a:avLst/>
            <a:gdLst/>
            <a:ahLst/>
            <a:cxnLst/>
            <a:rect l="l" t="t" r="r" b="b"/>
            <a:pathLst>
              <a:path w="45720" h="58419">
                <a:moveTo>
                  <a:pt x="29972" y="0"/>
                </a:moveTo>
                <a:lnTo>
                  <a:pt x="18923" y="0"/>
                </a:lnTo>
                <a:lnTo>
                  <a:pt x="18923" y="22732"/>
                </a:lnTo>
                <a:lnTo>
                  <a:pt x="0" y="22732"/>
                </a:lnTo>
                <a:lnTo>
                  <a:pt x="0" y="33146"/>
                </a:lnTo>
                <a:lnTo>
                  <a:pt x="18923" y="33146"/>
                </a:lnTo>
                <a:lnTo>
                  <a:pt x="18923" y="57911"/>
                </a:lnTo>
                <a:lnTo>
                  <a:pt x="29972" y="57911"/>
                </a:lnTo>
                <a:lnTo>
                  <a:pt x="29972" y="33146"/>
                </a:lnTo>
                <a:lnTo>
                  <a:pt x="45720" y="33146"/>
                </a:lnTo>
                <a:lnTo>
                  <a:pt x="45720" y="22732"/>
                </a:lnTo>
                <a:lnTo>
                  <a:pt x="29972" y="22732"/>
                </a:lnTo>
                <a:lnTo>
                  <a:pt x="29972" y="0"/>
                </a:lnTo>
                <a:close/>
              </a:path>
            </a:pathLst>
          </a:custGeom>
          <a:solidFill>
            <a:srgbClr val="042352"/>
          </a:solidFill>
        </p:spPr>
        <p:txBody>
          <a:bodyPr wrap="square" lIns="0" tIns="0" rIns="0" bIns="0" rtlCol="0"/>
          <a:lstStyle/>
          <a:p>
            <a:endParaRPr/>
          </a:p>
        </p:txBody>
      </p:sp>
      <p:sp>
        <p:nvSpPr>
          <p:cNvPr id="42" name="bg object 42"/>
          <p:cNvSpPr/>
          <p:nvPr/>
        </p:nvSpPr>
        <p:spPr>
          <a:xfrm>
            <a:off x="3685032" y="999744"/>
            <a:ext cx="47625" cy="58419"/>
          </a:xfrm>
          <a:custGeom>
            <a:avLst/>
            <a:gdLst/>
            <a:ahLst/>
            <a:cxnLst/>
            <a:rect l="l" t="t" r="r" b="b"/>
            <a:pathLst>
              <a:path w="47625" h="58419">
                <a:moveTo>
                  <a:pt x="27685" y="0"/>
                </a:moveTo>
                <a:lnTo>
                  <a:pt x="19557" y="0"/>
                </a:lnTo>
                <a:lnTo>
                  <a:pt x="19557" y="22732"/>
                </a:lnTo>
                <a:lnTo>
                  <a:pt x="0" y="22732"/>
                </a:lnTo>
                <a:lnTo>
                  <a:pt x="0" y="33146"/>
                </a:lnTo>
                <a:lnTo>
                  <a:pt x="19557" y="33146"/>
                </a:lnTo>
                <a:lnTo>
                  <a:pt x="19557" y="57911"/>
                </a:lnTo>
                <a:lnTo>
                  <a:pt x="27685" y="57911"/>
                </a:lnTo>
                <a:lnTo>
                  <a:pt x="27685" y="33146"/>
                </a:lnTo>
                <a:lnTo>
                  <a:pt x="47243" y="33146"/>
                </a:lnTo>
                <a:lnTo>
                  <a:pt x="47243" y="22732"/>
                </a:lnTo>
                <a:lnTo>
                  <a:pt x="27685" y="22732"/>
                </a:lnTo>
                <a:lnTo>
                  <a:pt x="27685" y="0"/>
                </a:lnTo>
                <a:close/>
              </a:path>
            </a:pathLst>
          </a:custGeom>
          <a:solidFill>
            <a:srgbClr val="042352"/>
          </a:solidFill>
        </p:spPr>
        <p:txBody>
          <a:bodyPr wrap="square" lIns="0" tIns="0" rIns="0" bIns="0" rtlCol="0"/>
          <a:lstStyle/>
          <a:p>
            <a:endParaRPr/>
          </a:p>
        </p:txBody>
      </p:sp>
      <p:sp>
        <p:nvSpPr>
          <p:cNvPr id="43" name="bg object 43"/>
          <p:cNvSpPr/>
          <p:nvPr/>
        </p:nvSpPr>
        <p:spPr>
          <a:xfrm>
            <a:off x="3828288" y="999744"/>
            <a:ext cx="48895" cy="58419"/>
          </a:xfrm>
          <a:custGeom>
            <a:avLst/>
            <a:gdLst/>
            <a:ahLst/>
            <a:cxnLst/>
            <a:rect l="l" t="t" r="r" b="b"/>
            <a:pathLst>
              <a:path w="48895" h="58419">
                <a:moveTo>
                  <a:pt x="29845" y="0"/>
                </a:moveTo>
                <a:lnTo>
                  <a:pt x="18923" y="0"/>
                </a:lnTo>
                <a:lnTo>
                  <a:pt x="18923" y="22732"/>
                </a:lnTo>
                <a:lnTo>
                  <a:pt x="0" y="22732"/>
                </a:lnTo>
                <a:lnTo>
                  <a:pt x="0" y="33146"/>
                </a:lnTo>
                <a:lnTo>
                  <a:pt x="18923" y="33146"/>
                </a:lnTo>
                <a:lnTo>
                  <a:pt x="18923" y="57911"/>
                </a:lnTo>
                <a:lnTo>
                  <a:pt x="29845" y="57911"/>
                </a:lnTo>
                <a:lnTo>
                  <a:pt x="29845" y="33146"/>
                </a:lnTo>
                <a:lnTo>
                  <a:pt x="48767" y="33146"/>
                </a:lnTo>
                <a:lnTo>
                  <a:pt x="48767" y="22732"/>
                </a:lnTo>
                <a:lnTo>
                  <a:pt x="29845" y="22732"/>
                </a:lnTo>
                <a:lnTo>
                  <a:pt x="29845" y="0"/>
                </a:lnTo>
                <a:close/>
              </a:path>
            </a:pathLst>
          </a:custGeom>
          <a:solidFill>
            <a:srgbClr val="042352"/>
          </a:solidFill>
        </p:spPr>
        <p:txBody>
          <a:bodyPr wrap="square" lIns="0" tIns="0" rIns="0" bIns="0" rtlCol="0"/>
          <a:lstStyle/>
          <a:p>
            <a:endParaRPr/>
          </a:p>
        </p:txBody>
      </p:sp>
      <p:sp>
        <p:nvSpPr>
          <p:cNvPr id="44" name="bg object 44"/>
          <p:cNvSpPr/>
          <p:nvPr/>
        </p:nvSpPr>
        <p:spPr>
          <a:xfrm>
            <a:off x="3974591" y="999744"/>
            <a:ext cx="48895" cy="58419"/>
          </a:xfrm>
          <a:custGeom>
            <a:avLst/>
            <a:gdLst/>
            <a:ahLst/>
            <a:cxnLst/>
            <a:rect l="l" t="t" r="r" b="b"/>
            <a:pathLst>
              <a:path w="48895" h="58419">
                <a:moveTo>
                  <a:pt x="29845" y="0"/>
                </a:moveTo>
                <a:lnTo>
                  <a:pt x="18923" y="0"/>
                </a:lnTo>
                <a:lnTo>
                  <a:pt x="18923" y="22732"/>
                </a:lnTo>
                <a:lnTo>
                  <a:pt x="0" y="22732"/>
                </a:lnTo>
                <a:lnTo>
                  <a:pt x="0" y="33146"/>
                </a:lnTo>
                <a:lnTo>
                  <a:pt x="18923" y="33146"/>
                </a:lnTo>
                <a:lnTo>
                  <a:pt x="18923" y="57911"/>
                </a:lnTo>
                <a:lnTo>
                  <a:pt x="29845" y="57911"/>
                </a:lnTo>
                <a:lnTo>
                  <a:pt x="29845" y="33146"/>
                </a:lnTo>
                <a:lnTo>
                  <a:pt x="48768" y="33146"/>
                </a:lnTo>
                <a:lnTo>
                  <a:pt x="48768" y="22732"/>
                </a:lnTo>
                <a:lnTo>
                  <a:pt x="29845" y="22732"/>
                </a:lnTo>
                <a:lnTo>
                  <a:pt x="29845" y="0"/>
                </a:lnTo>
                <a:close/>
              </a:path>
            </a:pathLst>
          </a:custGeom>
          <a:solidFill>
            <a:srgbClr val="042352"/>
          </a:solidFill>
        </p:spPr>
        <p:txBody>
          <a:bodyPr wrap="square" lIns="0" tIns="0" rIns="0" bIns="0" rtlCol="0"/>
          <a:lstStyle/>
          <a:p>
            <a:endParaRPr/>
          </a:p>
        </p:txBody>
      </p:sp>
      <p:sp>
        <p:nvSpPr>
          <p:cNvPr id="45" name="bg object 45"/>
          <p:cNvSpPr/>
          <p:nvPr/>
        </p:nvSpPr>
        <p:spPr>
          <a:xfrm>
            <a:off x="4122420" y="999744"/>
            <a:ext cx="47625" cy="58419"/>
          </a:xfrm>
          <a:custGeom>
            <a:avLst/>
            <a:gdLst/>
            <a:ahLst/>
            <a:cxnLst/>
            <a:rect l="l" t="t" r="r" b="b"/>
            <a:pathLst>
              <a:path w="47625" h="58419">
                <a:moveTo>
                  <a:pt x="28320" y="0"/>
                </a:moveTo>
                <a:lnTo>
                  <a:pt x="17271" y="0"/>
                </a:lnTo>
                <a:lnTo>
                  <a:pt x="17271" y="22732"/>
                </a:lnTo>
                <a:lnTo>
                  <a:pt x="0" y="22732"/>
                </a:lnTo>
                <a:lnTo>
                  <a:pt x="0" y="33146"/>
                </a:lnTo>
                <a:lnTo>
                  <a:pt x="17271" y="33146"/>
                </a:lnTo>
                <a:lnTo>
                  <a:pt x="17271" y="57911"/>
                </a:lnTo>
                <a:lnTo>
                  <a:pt x="28320" y="57911"/>
                </a:lnTo>
                <a:lnTo>
                  <a:pt x="28320" y="33146"/>
                </a:lnTo>
                <a:lnTo>
                  <a:pt x="47243" y="33146"/>
                </a:lnTo>
                <a:lnTo>
                  <a:pt x="47243" y="22732"/>
                </a:lnTo>
                <a:lnTo>
                  <a:pt x="28320" y="22732"/>
                </a:lnTo>
                <a:lnTo>
                  <a:pt x="28320" y="0"/>
                </a:lnTo>
                <a:close/>
              </a:path>
            </a:pathLst>
          </a:custGeom>
          <a:solidFill>
            <a:srgbClr val="042352"/>
          </a:solidFill>
        </p:spPr>
        <p:txBody>
          <a:bodyPr wrap="square" lIns="0" tIns="0" rIns="0" bIns="0" rtlCol="0"/>
          <a:lstStyle/>
          <a:p>
            <a:endParaRPr/>
          </a:p>
        </p:txBody>
      </p:sp>
      <p:sp>
        <p:nvSpPr>
          <p:cNvPr id="46" name="bg object 46"/>
          <p:cNvSpPr/>
          <p:nvPr/>
        </p:nvSpPr>
        <p:spPr>
          <a:xfrm>
            <a:off x="4268723" y="999744"/>
            <a:ext cx="44450" cy="58419"/>
          </a:xfrm>
          <a:custGeom>
            <a:avLst/>
            <a:gdLst/>
            <a:ahLst/>
            <a:cxnLst/>
            <a:rect l="l" t="t" r="r" b="b"/>
            <a:pathLst>
              <a:path w="44450" h="58419">
                <a:moveTo>
                  <a:pt x="25273" y="0"/>
                </a:moveTo>
                <a:lnTo>
                  <a:pt x="17399" y="0"/>
                </a:lnTo>
                <a:lnTo>
                  <a:pt x="17399" y="22732"/>
                </a:lnTo>
                <a:lnTo>
                  <a:pt x="0" y="22732"/>
                </a:lnTo>
                <a:lnTo>
                  <a:pt x="0" y="33146"/>
                </a:lnTo>
                <a:lnTo>
                  <a:pt x="17399" y="33146"/>
                </a:lnTo>
                <a:lnTo>
                  <a:pt x="17399" y="57911"/>
                </a:lnTo>
                <a:lnTo>
                  <a:pt x="25273" y="57911"/>
                </a:lnTo>
                <a:lnTo>
                  <a:pt x="25273" y="33146"/>
                </a:lnTo>
                <a:lnTo>
                  <a:pt x="44196" y="33146"/>
                </a:lnTo>
                <a:lnTo>
                  <a:pt x="44196" y="22732"/>
                </a:lnTo>
                <a:lnTo>
                  <a:pt x="25273" y="22732"/>
                </a:lnTo>
                <a:lnTo>
                  <a:pt x="25273" y="0"/>
                </a:lnTo>
                <a:close/>
              </a:path>
            </a:pathLst>
          </a:custGeom>
          <a:solidFill>
            <a:srgbClr val="042352"/>
          </a:solidFill>
        </p:spPr>
        <p:txBody>
          <a:bodyPr wrap="square" lIns="0" tIns="0" rIns="0" bIns="0" rtlCol="0"/>
          <a:lstStyle/>
          <a:p>
            <a:endParaRPr/>
          </a:p>
        </p:txBody>
      </p:sp>
      <p:sp>
        <p:nvSpPr>
          <p:cNvPr id="47" name="bg object 47"/>
          <p:cNvSpPr/>
          <p:nvPr/>
        </p:nvSpPr>
        <p:spPr>
          <a:xfrm>
            <a:off x="4415028" y="999744"/>
            <a:ext cx="44450" cy="58419"/>
          </a:xfrm>
          <a:custGeom>
            <a:avLst/>
            <a:gdLst/>
            <a:ahLst/>
            <a:cxnLst/>
            <a:rect l="l" t="t" r="r" b="b"/>
            <a:pathLst>
              <a:path w="44450" h="58419">
                <a:moveTo>
                  <a:pt x="25273" y="0"/>
                </a:moveTo>
                <a:lnTo>
                  <a:pt x="14224" y="0"/>
                </a:lnTo>
                <a:lnTo>
                  <a:pt x="14224" y="22732"/>
                </a:lnTo>
                <a:lnTo>
                  <a:pt x="0" y="22732"/>
                </a:lnTo>
                <a:lnTo>
                  <a:pt x="0" y="33146"/>
                </a:lnTo>
                <a:lnTo>
                  <a:pt x="14224" y="33146"/>
                </a:lnTo>
                <a:lnTo>
                  <a:pt x="14224" y="57911"/>
                </a:lnTo>
                <a:lnTo>
                  <a:pt x="25273" y="57911"/>
                </a:lnTo>
                <a:lnTo>
                  <a:pt x="25273" y="33146"/>
                </a:lnTo>
                <a:lnTo>
                  <a:pt x="44196" y="33146"/>
                </a:lnTo>
                <a:lnTo>
                  <a:pt x="44196" y="22732"/>
                </a:lnTo>
                <a:lnTo>
                  <a:pt x="25273" y="22732"/>
                </a:lnTo>
                <a:lnTo>
                  <a:pt x="25273" y="0"/>
                </a:lnTo>
                <a:close/>
              </a:path>
            </a:pathLst>
          </a:custGeom>
          <a:solidFill>
            <a:srgbClr val="042352"/>
          </a:solidFill>
        </p:spPr>
        <p:txBody>
          <a:bodyPr wrap="square" lIns="0" tIns="0" rIns="0" bIns="0" rtlCol="0"/>
          <a:lstStyle/>
          <a:p>
            <a:endParaRPr/>
          </a:p>
        </p:txBody>
      </p:sp>
      <p:sp>
        <p:nvSpPr>
          <p:cNvPr id="48" name="bg object 48"/>
          <p:cNvSpPr/>
          <p:nvPr/>
        </p:nvSpPr>
        <p:spPr>
          <a:xfrm>
            <a:off x="4556759" y="999744"/>
            <a:ext cx="48895" cy="58419"/>
          </a:xfrm>
          <a:custGeom>
            <a:avLst/>
            <a:gdLst/>
            <a:ahLst/>
            <a:cxnLst/>
            <a:rect l="l" t="t" r="r" b="b"/>
            <a:pathLst>
              <a:path w="48895" h="58419">
                <a:moveTo>
                  <a:pt x="29210" y="0"/>
                </a:moveTo>
                <a:lnTo>
                  <a:pt x="17906" y="0"/>
                </a:lnTo>
                <a:lnTo>
                  <a:pt x="17906" y="22732"/>
                </a:lnTo>
                <a:lnTo>
                  <a:pt x="0" y="22732"/>
                </a:lnTo>
                <a:lnTo>
                  <a:pt x="0" y="33146"/>
                </a:lnTo>
                <a:lnTo>
                  <a:pt x="17906" y="33146"/>
                </a:lnTo>
                <a:lnTo>
                  <a:pt x="17906" y="57911"/>
                </a:lnTo>
                <a:lnTo>
                  <a:pt x="29210" y="57911"/>
                </a:lnTo>
                <a:lnTo>
                  <a:pt x="29210" y="33146"/>
                </a:lnTo>
                <a:lnTo>
                  <a:pt x="48767" y="33146"/>
                </a:lnTo>
                <a:lnTo>
                  <a:pt x="48767" y="22732"/>
                </a:lnTo>
                <a:lnTo>
                  <a:pt x="29210" y="22732"/>
                </a:lnTo>
                <a:lnTo>
                  <a:pt x="29210" y="0"/>
                </a:lnTo>
                <a:close/>
              </a:path>
            </a:pathLst>
          </a:custGeom>
          <a:solidFill>
            <a:srgbClr val="042352"/>
          </a:solidFill>
        </p:spPr>
        <p:txBody>
          <a:bodyPr wrap="square" lIns="0" tIns="0" rIns="0" bIns="0" rtlCol="0"/>
          <a:lstStyle/>
          <a:p>
            <a:endParaRPr/>
          </a:p>
        </p:txBody>
      </p:sp>
      <p:sp>
        <p:nvSpPr>
          <p:cNvPr id="49" name="bg object 49"/>
          <p:cNvSpPr/>
          <p:nvPr/>
        </p:nvSpPr>
        <p:spPr>
          <a:xfrm>
            <a:off x="4703064" y="999744"/>
            <a:ext cx="47625" cy="58419"/>
          </a:xfrm>
          <a:custGeom>
            <a:avLst/>
            <a:gdLst/>
            <a:ahLst/>
            <a:cxnLst/>
            <a:rect l="l" t="t" r="r" b="b"/>
            <a:pathLst>
              <a:path w="47625" h="58419">
                <a:moveTo>
                  <a:pt x="29972" y="0"/>
                </a:moveTo>
                <a:lnTo>
                  <a:pt x="17272" y="0"/>
                </a:lnTo>
                <a:lnTo>
                  <a:pt x="17272" y="22732"/>
                </a:lnTo>
                <a:lnTo>
                  <a:pt x="0" y="22732"/>
                </a:lnTo>
                <a:lnTo>
                  <a:pt x="0" y="33146"/>
                </a:lnTo>
                <a:lnTo>
                  <a:pt x="17272" y="33146"/>
                </a:lnTo>
                <a:lnTo>
                  <a:pt x="17272" y="57911"/>
                </a:lnTo>
                <a:lnTo>
                  <a:pt x="29972" y="57911"/>
                </a:lnTo>
                <a:lnTo>
                  <a:pt x="29972" y="33146"/>
                </a:lnTo>
                <a:lnTo>
                  <a:pt x="47244" y="33146"/>
                </a:lnTo>
                <a:lnTo>
                  <a:pt x="47244" y="22732"/>
                </a:lnTo>
                <a:lnTo>
                  <a:pt x="29972" y="22732"/>
                </a:lnTo>
                <a:lnTo>
                  <a:pt x="29972" y="0"/>
                </a:lnTo>
                <a:close/>
              </a:path>
            </a:pathLst>
          </a:custGeom>
          <a:solidFill>
            <a:srgbClr val="042352"/>
          </a:solidFill>
        </p:spPr>
        <p:txBody>
          <a:bodyPr wrap="square" lIns="0" tIns="0" rIns="0" bIns="0" rtlCol="0"/>
          <a:lstStyle/>
          <a:p>
            <a:endParaRPr/>
          </a:p>
        </p:txBody>
      </p:sp>
      <p:sp>
        <p:nvSpPr>
          <p:cNvPr id="50" name="bg object 50"/>
          <p:cNvSpPr/>
          <p:nvPr/>
        </p:nvSpPr>
        <p:spPr>
          <a:xfrm>
            <a:off x="4849367" y="999744"/>
            <a:ext cx="44450" cy="58419"/>
          </a:xfrm>
          <a:custGeom>
            <a:avLst/>
            <a:gdLst/>
            <a:ahLst/>
            <a:cxnLst/>
            <a:rect l="l" t="t" r="r" b="b"/>
            <a:pathLst>
              <a:path w="44450" h="58419">
                <a:moveTo>
                  <a:pt x="25273" y="0"/>
                </a:moveTo>
                <a:lnTo>
                  <a:pt x="18923" y="0"/>
                </a:lnTo>
                <a:lnTo>
                  <a:pt x="18923" y="22732"/>
                </a:lnTo>
                <a:lnTo>
                  <a:pt x="0" y="22732"/>
                </a:lnTo>
                <a:lnTo>
                  <a:pt x="0" y="33146"/>
                </a:lnTo>
                <a:lnTo>
                  <a:pt x="18923" y="33146"/>
                </a:lnTo>
                <a:lnTo>
                  <a:pt x="18923" y="57911"/>
                </a:lnTo>
                <a:lnTo>
                  <a:pt x="25273" y="57911"/>
                </a:lnTo>
                <a:lnTo>
                  <a:pt x="25273" y="33146"/>
                </a:lnTo>
                <a:lnTo>
                  <a:pt x="44196" y="33146"/>
                </a:lnTo>
                <a:lnTo>
                  <a:pt x="44196" y="22732"/>
                </a:lnTo>
                <a:lnTo>
                  <a:pt x="25273" y="22732"/>
                </a:lnTo>
                <a:lnTo>
                  <a:pt x="25273" y="0"/>
                </a:lnTo>
                <a:close/>
              </a:path>
            </a:pathLst>
          </a:custGeom>
          <a:solidFill>
            <a:srgbClr val="042352"/>
          </a:solidFill>
        </p:spPr>
        <p:txBody>
          <a:bodyPr wrap="square" lIns="0" tIns="0" rIns="0" bIns="0" rtlCol="0"/>
          <a:lstStyle/>
          <a:p>
            <a:endParaRPr/>
          </a:p>
        </p:txBody>
      </p:sp>
      <p:sp>
        <p:nvSpPr>
          <p:cNvPr id="51" name="bg object 51"/>
          <p:cNvSpPr/>
          <p:nvPr/>
        </p:nvSpPr>
        <p:spPr>
          <a:xfrm>
            <a:off x="4995671" y="999744"/>
            <a:ext cx="44450" cy="58419"/>
          </a:xfrm>
          <a:custGeom>
            <a:avLst/>
            <a:gdLst/>
            <a:ahLst/>
            <a:cxnLst/>
            <a:rect l="l" t="t" r="r" b="b"/>
            <a:pathLst>
              <a:path w="44450" h="58419">
                <a:moveTo>
                  <a:pt x="25273" y="0"/>
                </a:moveTo>
                <a:lnTo>
                  <a:pt x="14224" y="0"/>
                </a:lnTo>
                <a:lnTo>
                  <a:pt x="14224" y="22732"/>
                </a:lnTo>
                <a:lnTo>
                  <a:pt x="0" y="22732"/>
                </a:lnTo>
                <a:lnTo>
                  <a:pt x="0" y="33146"/>
                </a:lnTo>
                <a:lnTo>
                  <a:pt x="14224" y="33146"/>
                </a:lnTo>
                <a:lnTo>
                  <a:pt x="14224" y="57911"/>
                </a:lnTo>
                <a:lnTo>
                  <a:pt x="25273" y="57911"/>
                </a:lnTo>
                <a:lnTo>
                  <a:pt x="25273" y="33146"/>
                </a:lnTo>
                <a:lnTo>
                  <a:pt x="44195" y="33146"/>
                </a:lnTo>
                <a:lnTo>
                  <a:pt x="44195" y="22732"/>
                </a:lnTo>
                <a:lnTo>
                  <a:pt x="25273" y="22732"/>
                </a:lnTo>
                <a:lnTo>
                  <a:pt x="25273" y="0"/>
                </a:lnTo>
                <a:close/>
              </a:path>
            </a:pathLst>
          </a:custGeom>
          <a:solidFill>
            <a:srgbClr val="042352"/>
          </a:solidFill>
        </p:spPr>
        <p:txBody>
          <a:bodyPr wrap="square" lIns="0" tIns="0" rIns="0" bIns="0" rtlCol="0"/>
          <a:lstStyle/>
          <a:p>
            <a:endParaRPr/>
          </a:p>
        </p:txBody>
      </p:sp>
      <p:sp>
        <p:nvSpPr>
          <p:cNvPr id="52" name="bg object 52"/>
          <p:cNvSpPr/>
          <p:nvPr/>
        </p:nvSpPr>
        <p:spPr>
          <a:xfrm>
            <a:off x="5138928" y="999744"/>
            <a:ext cx="47625" cy="58419"/>
          </a:xfrm>
          <a:custGeom>
            <a:avLst/>
            <a:gdLst/>
            <a:ahLst/>
            <a:cxnLst/>
            <a:rect l="l" t="t" r="r" b="b"/>
            <a:pathLst>
              <a:path w="47625" h="58419">
                <a:moveTo>
                  <a:pt x="29972" y="0"/>
                </a:moveTo>
                <a:lnTo>
                  <a:pt x="17272" y="0"/>
                </a:lnTo>
                <a:lnTo>
                  <a:pt x="17272" y="22732"/>
                </a:lnTo>
                <a:lnTo>
                  <a:pt x="0" y="22732"/>
                </a:lnTo>
                <a:lnTo>
                  <a:pt x="0" y="33146"/>
                </a:lnTo>
                <a:lnTo>
                  <a:pt x="17272" y="33146"/>
                </a:lnTo>
                <a:lnTo>
                  <a:pt x="17272" y="57911"/>
                </a:lnTo>
                <a:lnTo>
                  <a:pt x="29972" y="57911"/>
                </a:lnTo>
                <a:lnTo>
                  <a:pt x="29972" y="33146"/>
                </a:lnTo>
                <a:lnTo>
                  <a:pt x="47244" y="33146"/>
                </a:lnTo>
                <a:lnTo>
                  <a:pt x="47244" y="22732"/>
                </a:lnTo>
                <a:lnTo>
                  <a:pt x="29972" y="22732"/>
                </a:lnTo>
                <a:lnTo>
                  <a:pt x="29972" y="0"/>
                </a:lnTo>
                <a:close/>
              </a:path>
            </a:pathLst>
          </a:custGeom>
          <a:solidFill>
            <a:srgbClr val="042352"/>
          </a:solidFill>
        </p:spPr>
        <p:txBody>
          <a:bodyPr wrap="square" lIns="0" tIns="0" rIns="0" bIns="0" rtlCol="0"/>
          <a:lstStyle/>
          <a:p>
            <a:endParaRPr/>
          </a:p>
        </p:txBody>
      </p:sp>
      <p:sp>
        <p:nvSpPr>
          <p:cNvPr id="53" name="bg object 53"/>
          <p:cNvSpPr/>
          <p:nvPr/>
        </p:nvSpPr>
        <p:spPr>
          <a:xfrm>
            <a:off x="5283708" y="999744"/>
            <a:ext cx="50800" cy="58419"/>
          </a:xfrm>
          <a:custGeom>
            <a:avLst/>
            <a:gdLst/>
            <a:ahLst/>
            <a:cxnLst/>
            <a:rect l="l" t="t" r="r" b="b"/>
            <a:pathLst>
              <a:path w="50800" h="58419">
                <a:moveTo>
                  <a:pt x="30861" y="0"/>
                </a:moveTo>
                <a:lnTo>
                  <a:pt x="19430" y="0"/>
                </a:lnTo>
                <a:lnTo>
                  <a:pt x="19430" y="22732"/>
                </a:lnTo>
                <a:lnTo>
                  <a:pt x="0" y="22732"/>
                </a:lnTo>
                <a:lnTo>
                  <a:pt x="0" y="33146"/>
                </a:lnTo>
                <a:lnTo>
                  <a:pt x="19430" y="33146"/>
                </a:lnTo>
                <a:lnTo>
                  <a:pt x="19430" y="57911"/>
                </a:lnTo>
                <a:lnTo>
                  <a:pt x="30861" y="57911"/>
                </a:lnTo>
                <a:lnTo>
                  <a:pt x="30861" y="33146"/>
                </a:lnTo>
                <a:lnTo>
                  <a:pt x="50291" y="33146"/>
                </a:lnTo>
                <a:lnTo>
                  <a:pt x="50291" y="22732"/>
                </a:lnTo>
                <a:lnTo>
                  <a:pt x="30861" y="22732"/>
                </a:lnTo>
                <a:lnTo>
                  <a:pt x="30861" y="0"/>
                </a:lnTo>
                <a:close/>
              </a:path>
            </a:pathLst>
          </a:custGeom>
          <a:solidFill>
            <a:srgbClr val="042352"/>
          </a:solidFill>
        </p:spPr>
        <p:txBody>
          <a:bodyPr wrap="square" lIns="0" tIns="0" rIns="0" bIns="0" rtlCol="0"/>
          <a:lstStyle/>
          <a:p>
            <a:endParaRPr/>
          </a:p>
        </p:txBody>
      </p:sp>
      <p:sp>
        <p:nvSpPr>
          <p:cNvPr id="54" name="bg object 54"/>
          <p:cNvSpPr/>
          <p:nvPr/>
        </p:nvSpPr>
        <p:spPr>
          <a:xfrm>
            <a:off x="5430011" y="999744"/>
            <a:ext cx="44450" cy="58419"/>
          </a:xfrm>
          <a:custGeom>
            <a:avLst/>
            <a:gdLst/>
            <a:ahLst/>
            <a:cxnLst/>
            <a:rect l="l" t="t" r="r" b="b"/>
            <a:pathLst>
              <a:path w="44450" h="58419">
                <a:moveTo>
                  <a:pt x="29972" y="0"/>
                </a:moveTo>
                <a:lnTo>
                  <a:pt x="18923" y="0"/>
                </a:lnTo>
                <a:lnTo>
                  <a:pt x="18923" y="22732"/>
                </a:lnTo>
                <a:lnTo>
                  <a:pt x="0" y="22732"/>
                </a:lnTo>
                <a:lnTo>
                  <a:pt x="0" y="33146"/>
                </a:lnTo>
                <a:lnTo>
                  <a:pt x="18923" y="33146"/>
                </a:lnTo>
                <a:lnTo>
                  <a:pt x="18923" y="57911"/>
                </a:lnTo>
                <a:lnTo>
                  <a:pt x="29972" y="57911"/>
                </a:lnTo>
                <a:lnTo>
                  <a:pt x="29972" y="33146"/>
                </a:lnTo>
                <a:lnTo>
                  <a:pt x="44196" y="33146"/>
                </a:lnTo>
                <a:lnTo>
                  <a:pt x="44196" y="22732"/>
                </a:lnTo>
                <a:lnTo>
                  <a:pt x="29972" y="22732"/>
                </a:lnTo>
                <a:lnTo>
                  <a:pt x="29972" y="0"/>
                </a:lnTo>
                <a:close/>
              </a:path>
            </a:pathLst>
          </a:custGeom>
          <a:solidFill>
            <a:srgbClr val="042352"/>
          </a:solidFill>
        </p:spPr>
        <p:txBody>
          <a:bodyPr wrap="square" lIns="0" tIns="0" rIns="0" bIns="0" rtlCol="0"/>
          <a:lstStyle/>
          <a:p>
            <a:endParaRPr/>
          </a:p>
        </p:txBody>
      </p:sp>
      <p:sp>
        <p:nvSpPr>
          <p:cNvPr id="55" name="bg object 55"/>
          <p:cNvSpPr/>
          <p:nvPr/>
        </p:nvSpPr>
        <p:spPr>
          <a:xfrm>
            <a:off x="5576315" y="999744"/>
            <a:ext cx="44450" cy="58419"/>
          </a:xfrm>
          <a:custGeom>
            <a:avLst/>
            <a:gdLst/>
            <a:ahLst/>
            <a:cxnLst/>
            <a:rect l="l" t="t" r="r" b="b"/>
            <a:pathLst>
              <a:path w="44450" h="58419">
                <a:moveTo>
                  <a:pt x="26797" y="0"/>
                </a:moveTo>
                <a:lnTo>
                  <a:pt x="18923" y="0"/>
                </a:lnTo>
                <a:lnTo>
                  <a:pt x="18923" y="22732"/>
                </a:lnTo>
                <a:lnTo>
                  <a:pt x="0" y="22732"/>
                </a:lnTo>
                <a:lnTo>
                  <a:pt x="0" y="33146"/>
                </a:lnTo>
                <a:lnTo>
                  <a:pt x="18923" y="33146"/>
                </a:lnTo>
                <a:lnTo>
                  <a:pt x="18923" y="57911"/>
                </a:lnTo>
                <a:lnTo>
                  <a:pt x="26797" y="57911"/>
                </a:lnTo>
                <a:lnTo>
                  <a:pt x="26797" y="33146"/>
                </a:lnTo>
                <a:lnTo>
                  <a:pt x="44196" y="33146"/>
                </a:lnTo>
                <a:lnTo>
                  <a:pt x="44196" y="22732"/>
                </a:lnTo>
                <a:lnTo>
                  <a:pt x="26797" y="22732"/>
                </a:lnTo>
                <a:lnTo>
                  <a:pt x="26797" y="0"/>
                </a:lnTo>
                <a:close/>
              </a:path>
            </a:pathLst>
          </a:custGeom>
          <a:solidFill>
            <a:srgbClr val="042352"/>
          </a:solidFill>
        </p:spPr>
        <p:txBody>
          <a:bodyPr wrap="square" lIns="0" tIns="0" rIns="0" bIns="0" rtlCol="0"/>
          <a:lstStyle/>
          <a:p>
            <a:endParaRPr/>
          </a:p>
        </p:txBody>
      </p:sp>
      <p:sp>
        <p:nvSpPr>
          <p:cNvPr id="56" name="bg object 56"/>
          <p:cNvSpPr/>
          <p:nvPr/>
        </p:nvSpPr>
        <p:spPr>
          <a:xfrm>
            <a:off x="5719571" y="999744"/>
            <a:ext cx="48895" cy="58419"/>
          </a:xfrm>
          <a:custGeom>
            <a:avLst/>
            <a:gdLst/>
            <a:ahLst/>
            <a:cxnLst/>
            <a:rect l="l" t="t" r="r" b="b"/>
            <a:pathLst>
              <a:path w="48895" h="58419">
                <a:moveTo>
                  <a:pt x="29844" y="0"/>
                </a:moveTo>
                <a:lnTo>
                  <a:pt x="18923" y="0"/>
                </a:lnTo>
                <a:lnTo>
                  <a:pt x="18923" y="22732"/>
                </a:lnTo>
                <a:lnTo>
                  <a:pt x="0" y="22732"/>
                </a:lnTo>
                <a:lnTo>
                  <a:pt x="0" y="33146"/>
                </a:lnTo>
                <a:lnTo>
                  <a:pt x="18923" y="33146"/>
                </a:lnTo>
                <a:lnTo>
                  <a:pt x="18923" y="57911"/>
                </a:lnTo>
                <a:lnTo>
                  <a:pt x="29844" y="57911"/>
                </a:lnTo>
                <a:lnTo>
                  <a:pt x="29844" y="33146"/>
                </a:lnTo>
                <a:lnTo>
                  <a:pt x="48767" y="33146"/>
                </a:lnTo>
                <a:lnTo>
                  <a:pt x="48767" y="22732"/>
                </a:lnTo>
                <a:lnTo>
                  <a:pt x="29844" y="22732"/>
                </a:lnTo>
                <a:lnTo>
                  <a:pt x="29844" y="0"/>
                </a:lnTo>
                <a:close/>
              </a:path>
            </a:pathLst>
          </a:custGeom>
          <a:solidFill>
            <a:srgbClr val="042352"/>
          </a:solidFill>
        </p:spPr>
        <p:txBody>
          <a:bodyPr wrap="square" lIns="0" tIns="0" rIns="0" bIns="0" rtlCol="0"/>
          <a:lstStyle/>
          <a:p>
            <a:endParaRPr/>
          </a:p>
        </p:txBody>
      </p:sp>
      <p:sp>
        <p:nvSpPr>
          <p:cNvPr id="57" name="bg object 57"/>
          <p:cNvSpPr/>
          <p:nvPr/>
        </p:nvSpPr>
        <p:spPr>
          <a:xfrm>
            <a:off x="5865876" y="999744"/>
            <a:ext cx="48895" cy="58419"/>
          </a:xfrm>
          <a:custGeom>
            <a:avLst/>
            <a:gdLst/>
            <a:ahLst/>
            <a:cxnLst/>
            <a:rect l="l" t="t" r="r" b="b"/>
            <a:pathLst>
              <a:path w="48895" h="58419">
                <a:moveTo>
                  <a:pt x="29845" y="0"/>
                </a:moveTo>
                <a:lnTo>
                  <a:pt x="18923" y="0"/>
                </a:lnTo>
                <a:lnTo>
                  <a:pt x="18923" y="22732"/>
                </a:lnTo>
                <a:lnTo>
                  <a:pt x="0" y="22732"/>
                </a:lnTo>
                <a:lnTo>
                  <a:pt x="0" y="33146"/>
                </a:lnTo>
                <a:lnTo>
                  <a:pt x="18923" y="33146"/>
                </a:lnTo>
                <a:lnTo>
                  <a:pt x="18923" y="57911"/>
                </a:lnTo>
                <a:lnTo>
                  <a:pt x="29845" y="57911"/>
                </a:lnTo>
                <a:lnTo>
                  <a:pt x="29845" y="33146"/>
                </a:lnTo>
                <a:lnTo>
                  <a:pt x="48768" y="33146"/>
                </a:lnTo>
                <a:lnTo>
                  <a:pt x="48768" y="22732"/>
                </a:lnTo>
                <a:lnTo>
                  <a:pt x="29845" y="22732"/>
                </a:lnTo>
                <a:lnTo>
                  <a:pt x="29845" y="0"/>
                </a:lnTo>
                <a:close/>
              </a:path>
            </a:pathLst>
          </a:custGeom>
          <a:solidFill>
            <a:srgbClr val="042352"/>
          </a:solidFill>
        </p:spPr>
        <p:txBody>
          <a:bodyPr wrap="square" lIns="0" tIns="0" rIns="0" bIns="0" rtlCol="0"/>
          <a:lstStyle/>
          <a:p>
            <a:endParaRPr/>
          </a:p>
        </p:txBody>
      </p:sp>
      <p:sp>
        <p:nvSpPr>
          <p:cNvPr id="58" name="bg object 58"/>
          <p:cNvSpPr/>
          <p:nvPr/>
        </p:nvSpPr>
        <p:spPr>
          <a:xfrm>
            <a:off x="6010655" y="999744"/>
            <a:ext cx="45720" cy="58419"/>
          </a:xfrm>
          <a:custGeom>
            <a:avLst/>
            <a:gdLst/>
            <a:ahLst/>
            <a:cxnLst/>
            <a:rect l="l" t="t" r="r" b="b"/>
            <a:pathLst>
              <a:path w="45720" h="58419">
                <a:moveTo>
                  <a:pt x="30988" y="0"/>
                </a:moveTo>
                <a:lnTo>
                  <a:pt x="19558" y="0"/>
                </a:lnTo>
                <a:lnTo>
                  <a:pt x="19558" y="22732"/>
                </a:lnTo>
                <a:lnTo>
                  <a:pt x="0" y="22732"/>
                </a:lnTo>
                <a:lnTo>
                  <a:pt x="0" y="33146"/>
                </a:lnTo>
                <a:lnTo>
                  <a:pt x="19558" y="33146"/>
                </a:lnTo>
                <a:lnTo>
                  <a:pt x="19558" y="57911"/>
                </a:lnTo>
                <a:lnTo>
                  <a:pt x="30988" y="57911"/>
                </a:lnTo>
                <a:lnTo>
                  <a:pt x="30988" y="33146"/>
                </a:lnTo>
                <a:lnTo>
                  <a:pt x="45720" y="33146"/>
                </a:lnTo>
                <a:lnTo>
                  <a:pt x="45720" y="22732"/>
                </a:lnTo>
                <a:lnTo>
                  <a:pt x="30988" y="22732"/>
                </a:lnTo>
                <a:lnTo>
                  <a:pt x="30988" y="0"/>
                </a:lnTo>
                <a:close/>
              </a:path>
            </a:pathLst>
          </a:custGeom>
          <a:solidFill>
            <a:srgbClr val="042352"/>
          </a:solidFill>
        </p:spPr>
        <p:txBody>
          <a:bodyPr wrap="square" lIns="0" tIns="0" rIns="0" bIns="0" rtlCol="0"/>
          <a:lstStyle/>
          <a:p>
            <a:endParaRPr/>
          </a:p>
        </p:txBody>
      </p:sp>
      <p:sp>
        <p:nvSpPr>
          <p:cNvPr id="59" name="bg object 59"/>
          <p:cNvSpPr/>
          <p:nvPr/>
        </p:nvSpPr>
        <p:spPr>
          <a:xfrm>
            <a:off x="6156959" y="999744"/>
            <a:ext cx="45720" cy="58419"/>
          </a:xfrm>
          <a:custGeom>
            <a:avLst/>
            <a:gdLst/>
            <a:ahLst/>
            <a:cxnLst/>
            <a:rect l="l" t="t" r="r" b="b"/>
            <a:pathLst>
              <a:path w="45720" h="58419">
                <a:moveTo>
                  <a:pt x="26797" y="0"/>
                </a:moveTo>
                <a:lnTo>
                  <a:pt x="18923" y="0"/>
                </a:lnTo>
                <a:lnTo>
                  <a:pt x="18923" y="22732"/>
                </a:lnTo>
                <a:lnTo>
                  <a:pt x="0" y="22732"/>
                </a:lnTo>
                <a:lnTo>
                  <a:pt x="0" y="33146"/>
                </a:lnTo>
                <a:lnTo>
                  <a:pt x="18923" y="33146"/>
                </a:lnTo>
                <a:lnTo>
                  <a:pt x="18923" y="57911"/>
                </a:lnTo>
                <a:lnTo>
                  <a:pt x="26797" y="57911"/>
                </a:lnTo>
                <a:lnTo>
                  <a:pt x="26797" y="33146"/>
                </a:lnTo>
                <a:lnTo>
                  <a:pt x="45719" y="33146"/>
                </a:lnTo>
                <a:lnTo>
                  <a:pt x="45719" y="22732"/>
                </a:lnTo>
                <a:lnTo>
                  <a:pt x="26797" y="22732"/>
                </a:lnTo>
                <a:lnTo>
                  <a:pt x="26797" y="0"/>
                </a:lnTo>
                <a:close/>
              </a:path>
            </a:pathLst>
          </a:custGeom>
          <a:solidFill>
            <a:srgbClr val="042352"/>
          </a:solidFill>
        </p:spPr>
        <p:txBody>
          <a:bodyPr wrap="square" lIns="0" tIns="0" rIns="0" bIns="0" rtlCol="0"/>
          <a:lstStyle/>
          <a:p>
            <a:endParaRPr/>
          </a:p>
        </p:txBody>
      </p:sp>
      <p:sp>
        <p:nvSpPr>
          <p:cNvPr id="60" name="bg object 60"/>
          <p:cNvSpPr/>
          <p:nvPr/>
        </p:nvSpPr>
        <p:spPr>
          <a:xfrm>
            <a:off x="6303264" y="999744"/>
            <a:ext cx="45720" cy="58419"/>
          </a:xfrm>
          <a:custGeom>
            <a:avLst/>
            <a:gdLst/>
            <a:ahLst/>
            <a:cxnLst/>
            <a:rect l="l" t="t" r="r" b="b"/>
            <a:pathLst>
              <a:path w="45720" h="58419">
                <a:moveTo>
                  <a:pt x="26797" y="0"/>
                </a:moveTo>
                <a:lnTo>
                  <a:pt x="15748" y="0"/>
                </a:lnTo>
                <a:lnTo>
                  <a:pt x="15748" y="22732"/>
                </a:lnTo>
                <a:lnTo>
                  <a:pt x="0" y="22732"/>
                </a:lnTo>
                <a:lnTo>
                  <a:pt x="0" y="33146"/>
                </a:lnTo>
                <a:lnTo>
                  <a:pt x="15748" y="33146"/>
                </a:lnTo>
                <a:lnTo>
                  <a:pt x="15748" y="57911"/>
                </a:lnTo>
                <a:lnTo>
                  <a:pt x="26797" y="57911"/>
                </a:lnTo>
                <a:lnTo>
                  <a:pt x="26797" y="33146"/>
                </a:lnTo>
                <a:lnTo>
                  <a:pt x="45720" y="33146"/>
                </a:lnTo>
                <a:lnTo>
                  <a:pt x="45720" y="22732"/>
                </a:lnTo>
                <a:lnTo>
                  <a:pt x="26797" y="22732"/>
                </a:lnTo>
                <a:lnTo>
                  <a:pt x="26797" y="0"/>
                </a:lnTo>
                <a:close/>
              </a:path>
            </a:pathLst>
          </a:custGeom>
          <a:solidFill>
            <a:srgbClr val="042352"/>
          </a:solidFill>
        </p:spPr>
        <p:txBody>
          <a:bodyPr wrap="square" lIns="0" tIns="0" rIns="0" bIns="0" rtlCol="0"/>
          <a:lstStyle/>
          <a:p>
            <a:endParaRPr/>
          </a:p>
        </p:txBody>
      </p:sp>
      <p:sp>
        <p:nvSpPr>
          <p:cNvPr id="61" name="bg object 61"/>
          <p:cNvSpPr/>
          <p:nvPr/>
        </p:nvSpPr>
        <p:spPr>
          <a:xfrm>
            <a:off x="6446520" y="999744"/>
            <a:ext cx="48895" cy="58419"/>
          </a:xfrm>
          <a:custGeom>
            <a:avLst/>
            <a:gdLst/>
            <a:ahLst/>
            <a:cxnLst/>
            <a:rect l="l" t="t" r="r" b="b"/>
            <a:pathLst>
              <a:path w="48895" h="58419">
                <a:moveTo>
                  <a:pt x="29844" y="0"/>
                </a:moveTo>
                <a:lnTo>
                  <a:pt x="18922" y="0"/>
                </a:lnTo>
                <a:lnTo>
                  <a:pt x="18922" y="22732"/>
                </a:lnTo>
                <a:lnTo>
                  <a:pt x="0" y="22732"/>
                </a:lnTo>
                <a:lnTo>
                  <a:pt x="0" y="33146"/>
                </a:lnTo>
                <a:lnTo>
                  <a:pt x="18922" y="33146"/>
                </a:lnTo>
                <a:lnTo>
                  <a:pt x="18922" y="57911"/>
                </a:lnTo>
                <a:lnTo>
                  <a:pt x="29844" y="57911"/>
                </a:lnTo>
                <a:lnTo>
                  <a:pt x="29844" y="33146"/>
                </a:lnTo>
                <a:lnTo>
                  <a:pt x="48767" y="33146"/>
                </a:lnTo>
                <a:lnTo>
                  <a:pt x="48767" y="22732"/>
                </a:lnTo>
                <a:lnTo>
                  <a:pt x="29844" y="22732"/>
                </a:lnTo>
                <a:lnTo>
                  <a:pt x="29844" y="0"/>
                </a:lnTo>
                <a:close/>
              </a:path>
            </a:pathLst>
          </a:custGeom>
          <a:solidFill>
            <a:srgbClr val="042352"/>
          </a:solidFill>
        </p:spPr>
        <p:txBody>
          <a:bodyPr wrap="square" lIns="0" tIns="0" rIns="0" bIns="0" rtlCol="0"/>
          <a:lstStyle/>
          <a:p>
            <a:endParaRPr/>
          </a:p>
        </p:txBody>
      </p:sp>
      <p:sp>
        <p:nvSpPr>
          <p:cNvPr id="62" name="bg object 62"/>
          <p:cNvSpPr/>
          <p:nvPr/>
        </p:nvSpPr>
        <p:spPr>
          <a:xfrm>
            <a:off x="6592823" y="999744"/>
            <a:ext cx="48895" cy="58419"/>
          </a:xfrm>
          <a:custGeom>
            <a:avLst/>
            <a:gdLst/>
            <a:ahLst/>
            <a:cxnLst/>
            <a:rect l="l" t="t" r="r" b="b"/>
            <a:pathLst>
              <a:path w="48895" h="58419">
                <a:moveTo>
                  <a:pt x="29845" y="0"/>
                </a:moveTo>
                <a:lnTo>
                  <a:pt x="18923" y="0"/>
                </a:lnTo>
                <a:lnTo>
                  <a:pt x="18923" y="22732"/>
                </a:lnTo>
                <a:lnTo>
                  <a:pt x="0" y="22732"/>
                </a:lnTo>
                <a:lnTo>
                  <a:pt x="0" y="33146"/>
                </a:lnTo>
                <a:lnTo>
                  <a:pt x="18923" y="33146"/>
                </a:lnTo>
                <a:lnTo>
                  <a:pt x="18923" y="57911"/>
                </a:lnTo>
                <a:lnTo>
                  <a:pt x="29845" y="57911"/>
                </a:lnTo>
                <a:lnTo>
                  <a:pt x="29845" y="33146"/>
                </a:lnTo>
                <a:lnTo>
                  <a:pt x="48768" y="33146"/>
                </a:lnTo>
                <a:lnTo>
                  <a:pt x="48768" y="22732"/>
                </a:lnTo>
                <a:lnTo>
                  <a:pt x="29845" y="22732"/>
                </a:lnTo>
                <a:lnTo>
                  <a:pt x="29845" y="0"/>
                </a:lnTo>
                <a:close/>
              </a:path>
            </a:pathLst>
          </a:custGeom>
          <a:solidFill>
            <a:srgbClr val="042352"/>
          </a:solidFill>
        </p:spPr>
        <p:txBody>
          <a:bodyPr wrap="square" lIns="0" tIns="0" rIns="0" bIns="0" rtlCol="0"/>
          <a:lstStyle/>
          <a:p>
            <a:endParaRPr/>
          </a:p>
        </p:txBody>
      </p:sp>
      <p:sp>
        <p:nvSpPr>
          <p:cNvPr id="63" name="bg object 63"/>
          <p:cNvSpPr/>
          <p:nvPr/>
        </p:nvSpPr>
        <p:spPr>
          <a:xfrm>
            <a:off x="6739128" y="999744"/>
            <a:ext cx="45720" cy="58419"/>
          </a:xfrm>
          <a:custGeom>
            <a:avLst/>
            <a:gdLst/>
            <a:ahLst/>
            <a:cxnLst/>
            <a:rect l="l" t="t" r="r" b="b"/>
            <a:pathLst>
              <a:path w="45720" h="58419">
                <a:moveTo>
                  <a:pt x="26797" y="0"/>
                </a:moveTo>
                <a:lnTo>
                  <a:pt x="18923" y="0"/>
                </a:lnTo>
                <a:lnTo>
                  <a:pt x="18923" y="22732"/>
                </a:lnTo>
                <a:lnTo>
                  <a:pt x="0" y="22732"/>
                </a:lnTo>
                <a:lnTo>
                  <a:pt x="0" y="33146"/>
                </a:lnTo>
                <a:lnTo>
                  <a:pt x="18923" y="33146"/>
                </a:lnTo>
                <a:lnTo>
                  <a:pt x="18923" y="57911"/>
                </a:lnTo>
                <a:lnTo>
                  <a:pt x="26797" y="57911"/>
                </a:lnTo>
                <a:lnTo>
                  <a:pt x="26797" y="33146"/>
                </a:lnTo>
                <a:lnTo>
                  <a:pt x="45720" y="33146"/>
                </a:lnTo>
                <a:lnTo>
                  <a:pt x="45720" y="22732"/>
                </a:lnTo>
                <a:lnTo>
                  <a:pt x="26797" y="22732"/>
                </a:lnTo>
                <a:lnTo>
                  <a:pt x="26797" y="0"/>
                </a:lnTo>
                <a:close/>
              </a:path>
            </a:pathLst>
          </a:custGeom>
          <a:solidFill>
            <a:srgbClr val="042352"/>
          </a:solidFill>
        </p:spPr>
        <p:txBody>
          <a:bodyPr wrap="square" lIns="0" tIns="0" rIns="0" bIns="0" rtlCol="0"/>
          <a:lstStyle/>
          <a:p>
            <a:endParaRPr/>
          </a:p>
        </p:txBody>
      </p:sp>
      <p:sp>
        <p:nvSpPr>
          <p:cNvPr id="64" name="bg object 64"/>
          <p:cNvSpPr/>
          <p:nvPr/>
        </p:nvSpPr>
        <p:spPr>
          <a:xfrm>
            <a:off x="6883907" y="999744"/>
            <a:ext cx="47625" cy="58419"/>
          </a:xfrm>
          <a:custGeom>
            <a:avLst/>
            <a:gdLst/>
            <a:ahLst/>
            <a:cxnLst/>
            <a:rect l="l" t="t" r="r" b="b"/>
            <a:pathLst>
              <a:path w="47625" h="58419">
                <a:moveTo>
                  <a:pt x="27686" y="0"/>
                </a:moveTo>
                <a:lnTo>
                  <a:pt x="16256" y="0"/>
                </a:lnTo>
                <a:lnTo>
                  <a:pt x="16256" y="22732"/>
                </a:lnTo>
                <a:lnTo>
                  <a:pt x="0" y="22732"/>
                </a:lnTo>
                <a:lnTo>
                  <a:pt x="0" y="33146"/>
                </a:lnTo>
                <a:lnTo>
                  <a:pt x="16256" y="33146"/>
                </a:lnTo>
                <a:lnTo>
                  <a:pt x="16256" y="57911"/>
                </a:lnTo>
                <a:lnTo>
                  <a:pt x="27686" y="57911"/>
                </a:lnTo>
                <a:lnTo>
                  <a:pt x="27686" y="33146"/>
                </a:lnTo>
                <a:lnTo>
                  <a:pt x="47244" y="33146"/>
                </a:lnTo>
                <a:lnTo>
                  <a:pt x="47244" y="22732"/>
                </a:lnTo>
                <a:lnTo>
                  <a:pt x="27686" y="22732"/>
                </a:lnTo>
                <a:lnTo>
                  <a:pt x="27686" y="0"/>
                </a:lnTo>
                <a:close/>
              </a:path>
            </a:pathLst>
          </a:custGeom>
          <a:solidFill>
            <a:srgbClr val="042352"/>
          </a:solidFill>
        </p:spPr>
        <p:txBody>
          <a:bodyPr wrap="square" lIns="0" tIns="0" rIns="0" bIns="0" rtlCol="0"/>
          <a:lstStyle/>
          <a:p>
            <a:endParaRPr/>
          </a:p>
        </p:txBody>
      </p:sp>
      <p:sp>
        <p:nvSpPr>
          <p:cNvPr id="65" name="bg object 65"/>
          <p:cNvSpPr/>
          <p:nvPr/>
        </p:nvSpPr>
        <p:spPr>
          <a:xfrm>
            <a:off x="7027164" y="999744"/>
            <a:ext cx="48895" cy="58419"/>
          </a:xfrm>
          <a:custGeom>
            <a:avLst/>
            <a:gdLst/>
            <a:ahLst/>
            <a:cxnLst/>
            <a:rect l="l" t="t" r="r" b="b"/>
            <a:pathLst>
              <a:path w="48895" h="58419">
                <a:moveTo>
                  <a:pt x="29844" y="0"/>
                </a:moveTo>
                <a:lnTo>
                  <a:pt x="18922" y="0"/>
                </a:lnTo>
                <a:lnTo>
                  <a:pt x="18922" y="22732"/>
                </a:lnTo>
                <a:lnTo>
                  <a:pt x="0" y="22732"/>
                </a:lnTo>
                <a:lnTo>
                  <a:pt x="0" y="33146"/>
                </a:lnTo>
                <a:lnTo>
                  <a:pt x="18922" y="33146"/>
                </a:lnTo>
                <a:lnTo>
                  <a:pt x="18922" y="57911"/>
                </a:lnTo>
                <a:lnTo>
                  <a:pt x="29844" y="57911"/>
                </a:lnTo>
                <a:lnTo>
                  <a:pt x="29844" y="33146"/>
                </a:lnTo>
                <a:lnTo>
                  <a:pt x="48767" y="33146"/>
                </a:lnTo>
                <a:lnTo>
                  <a:pt x="48767" y="22732"/>
                </a:lnTo>
                <a:lnTo>
                  <a:pt x="29844" y="22732"/>
                </a:lnTo>
                <a:lnTo>
                  <a:pt x="29844" y="0"/>
                </a:lnTo>
                <a:close/>
              </a:path>
            </a:pathLst>
          </a:custGeom>
          <a:solidFill>
            <a:srgbClr val="042352"/>
          </a:solidFill>
        </p:spPr>
        <p:txBody>
          <a:bodyPr wrap="square" lIns="0" tIns="0" rIns="0" bIns="0" rtlCol="0"/>
          <a:lstStyle/>
          <a:p>
            <a:endParaRPr/>
          </a:p>
        </p:txBody>
      </p:sp>
      <p:sp>
        <p:nvSpPr>
          <p:cNvPr id="66" name="bg object 66"/>
          <p:cNvSpPr/>
          <p:nvPr/>
        </p:nvSpPr>
        <p:spPr>
          <a:xfrm>
            <a:off x="7173468" y="999744"/>
            <a:ext cx="48895" cy="58419"/>
          </a:xfrm>
          <a:custGeom>
            <a:avLst/>
            <a:gdLst/>
            <a:ahLst/>
            <a:cxnLst/>
            <a:rect l="l" t="t" r="r" b="b"/>
            <a:pathLst>
              <a:path w="48895" h="58419">
                <a:moveTo>
                  <a:pt x="29845" y="0"/>
                </a:moveTo>
                <a:lnTo>
                  <a:pt x="18923" y="0"/>
                </a:lnTo>
                <a:lnTo>
                  <a:pt x="18923" y="22732"/>
                </a:lnTo>
                <a:lnTo>
                  <a:pt x="0" y="22732"/>
                </a:lnTo>
                <a:lnTo>
                  <a:pt x="0" y="33146"/>
                </a:lnTo>
                <a:lnTo>
                  <a:pt x="18923" y="33146"/>
                </a:lnTo>
                <a:lnTo>
                  <a:pt x="18923" y="57911"/>
                </a:lnTo>
                <a:lnTo>
                  <a:pt x="29845" y="57911"/>
                </a:lnTo>
                <a:lnTo>
                  <a:pt x="29845" y="33146"/>
                </a:lnTo>
                <a:lnTo>
                  <a:pt x="48767" y="33146"/>
                </a:lnTo>
                <a:lnTo>
                  <a:pt x="48767" y="22732"/>
                </a:lnTo>
                <a:lnTo>
                  <a:pt x="29845" y="22732"/>
                </a:lnTo>
                <a:lnTo>
                  <a:pt x="29845" y="0"/>
                </a:lnTo>
                <a:close/>
              </a:path>
            </a:pathLst>
          </a:custGeom>
          <a:solidFill>
            <a:srgbClr val="042352"/>
          </a:solidFill>
        </p:spPr>
        <p:txBody>
          <a:bodyPr wrap="square" lIns="0" tIns="0" rIns="0" bIns="0" rtlCol="0"/>
          <a:lstStyle/>
          <a:p>
            <a:endParaRPr/>
          </a:p>
        </p:txBody>
      </p:sp>
      <p:sp>
        <p:nvSpPr>
          <p:cNvPr id="67" name="bg object 67"/>
          <p:cNvSpPr/>
          <p:nvPr/>
        </p:nvSpPr>
        <p:spPr>
          <a:xfrm>
            <a:off x="7321295" y="999744"/>
            <a:ext cx="44450" cy="58419"/>
          </a:xfrm>
          <a:custGeom>
            <a:avLst/>
            <a:gdLst/>
            <a:ahLst/>
            <a:cxnLst/>
            <a:rect l="l" t="t" r="r" b="b"/>
            <a:pathLst>
              <a:path w="44450" h="58419">
                <a:moveTo>
                  <a:pt x="28448" y="0"/>
                </a:moveTo>
                <a:lnTo>
                  <a:pt x="17399" y="0"/>
                </a:lnTo>
                <a:lnTo>
                  <a:pt x="17399" y="22732"/>
                </a:lnTo>
                <a:lnTo>
                  <a:pt x="0" y="22732"/>
                </a:lnTo>
                <a:lnTo>
                  <a:pt x="0" y="33146"/>
                </a:lnTo>
                <a:lnTo>
                  <a:pt x="17399" y="33146"/>
                </a:lnTo>
                <a:lnTo>
                  <a:pt x="17399" y="57911"/>
                </a:lnTo>
                <a:lnTo>
                  <a:pt x="28448" y="57911"/>
                </a:lnTo>
                <a:lnTo>
                  <a:pt x="28448" y="33146"/>
                </a:lnTo>
                <a:lnTo>
                  <a:pt x="44196" y="33146"/>
                </a:lnTo>
                <a:lnTo>
                  <a:pt x="44196" y="22732"/>
                </a:lnTo>
                <a:lnTo>
                  <a:pt x="28448" y="22732"/>
                </a:lnTo>
                <a:lnTo>
                  <a:pt x="28448" y="0"/>
                </a:lnTo>
                <a:close/>
              </a:path>
            </a:pathLst>
          </a:custGeom>
          <a:solidFill>
            <a:srgbClr val="042352"/>
          </a:solidFill>
        </p:spPr>
        <p:txBody>
          <a:bodyPr wrap="square" lIns="0" tIns="0" rIns="0" bIns="0" rtlCol="0"/>
          <a:lstStyle/>
          <a:p>
            <a:endParaRPr/>
          </a:p>
        </p:txBody>
      </p:sp>
      <p:sp>
        <p:nvSpPr>
          <p:cNvPr id="68" name="bg object 68"/>
          <p:cNvSpPr/>
          <p:nvPr/>
        </p:nvSpPr>
        <p:spPr>
          <a:xfrm>
            <a:off x="7467600" y="999744"/>
            <a:ext cx="44450" cy="58419"/>
          </a:xfrm>
          <a:custGeom>
            <a:avLst/>
            <a:gdLst/>
            <a:ahLst/>
            <a:cxnLst/>
            <a:rect l="l" t="t" r="r" b="b"/>
            <a:pathLst>
              <a:path w="44450" h="58419">
                <a:moveTo>
                  <a:pt x="25273" y="0"/>
                </a:moveTo>
                <a:lnTo>
                  <a:pt x="17399" y="0"/>
                </a:lnTo>
                <a:lnTo>
                  <a:pt x="17399" y="22732"/>
                </a:lnTo>
                <a:lnTo>
                  <a:pt x="0" y="22732"/>
                </a:lnTo>
                <a:lnTo>
                  <a:pt x="0" y="33146"/>
                </a:lnTo>
                <a:lnTo>
                  <a:pt x="17399" y="33146"/>
                </a:lnTo>
                <a:lnTo>
                  <a:pt x="17399" y="57911"/>
                </a:lnTo>
                <a:lnTo>
                  <a:pt x="25273" y="57911"/>
                </a:lnTo>
                <a:lnTo>
                  <a:pt x="25273" y="33146"/>
                </a:lnTo>
                <a:lnTo>
                  <a:pt x="44196" y="33146"/>
                </a:lnTo>
                <a:lnTo>
                  <a:pt x="44196" y="22732"/>
                </a:lnTo>
                <a:lnTo>
                  <a:pt x="25273" y="22732"/>
                </a:lnTo>
                <a:lnTo>
                  <a:pt x="25273" y="0"/>
                </a:lnTo>
                <a:close/>
              </a:path>
            </a:pathLst>
          </a:custGeom>
          <a:solidFill>
            <a:srgbClr val="042352"/>
          </a:solidFill>
        </p:spPr>
        <p:txBody>
          <a:bodyPr wrap="square" lIns="0" tIns="0" rIns="0" bIns="0" rtlCol="0"/>
          <a:lstStyle/>
          <a:p>
            <a:endParaRPr/>
          </a:p>
        </p:txBody>
      </p:sp>
      <p:sp>
        <p:nvSpPr>
          <p:cNvPr id="69" name="bg object 69"/>
          <p:cNvSpPr/>
          <p:nvPr/>
        </p:nvSpPr>
        <p:spPr>
          <a:xfrm>
            <a:off x="7607807" y="999744"/>
            <a:ext cx="50800" cy="58419"/>
          </a:xfrm>
          <a:custGeom>
            <a:avLst/>
            <a:gdLst/>
            <a:ahLst/>
            <a:cxnLst/>
            <a:rect l="l" t="t" r="r" b="b"/>
            <a:pathLst>
              <a:path w="50800" h="58419">
                <a:moveTo>
                  <a:pt x="30861" y="0"/>
                </a:moveTo>
                <a:lnTo>
                  <a:pt x="19431" y="0"/>
                </a:lnTo>
                <a:lnTo>
                  <a:pt x="19431" y="22732"/>
                </a:lnTo>
                <a:lnTo>
                  <a:pt x="0" y="22732"/>
                </a:lnTo>
                <a:lnTo>
                  <a:pt x="0" y="33146"/>
                </a:lnTo>
                <a:lnTo>
                  <a:pt x="19431" y="33146"/>
                </a:lnTo>
                <a:lnTo>
                  <a:pt x="19431" y="57911"/>
                </a:lnTo>
                <a:lnTo>
                  <a:pt x="30861" y="57911"/>
                </a:lnTo>
                <a:lnTo>
                  <a:pt x="30861" y="33146"/>
                </a:lnTo>
                <a:lnTo>
                  <a:pt x="50292" y="33146"/>
                </a:lnTo>
                <a:lnTo>
                  <a:pt x="50292" y="22732"/>
                </a:lnTo>
                <a:lnTo>
                  <a:pt x="30861" y="22732"/>
                </a:lnTo>
                <a:lnTo>
                  <a:pt x="30861" y="0"/>
                </a:lnTo>
                <a:close/>
              </a:path>
            </a:pathLst>
          </a:custGeom>
          <a:solidFill>
            <a:srgbClr val="042352"/>
          </a:solidFill>
        </p:spPr>
        <p:txBody>
          <a:bodyPr wrap="square" lIns="0" tIns="0" rIns="0" bIns="0" rtlCol="0"/>
          <a:lstStyle/>
          <a:p>
            <a:endParaRPr/>
          </a:p>
        </p:txBody>
      </p:sp>
      <p:sp>
        <p:nvSpPr>
          <p:cNvPr id="70" name="bg object 70"/>
          <p:cNvSpPr/>
          <p:nvPr/>
        </p:nvSpPr>
        <p:spPr>
          <a:xfrm>
            <a:off x="7755635" y="999744"/>
            <a:ext cx="47625" cy="58419"/>
          </a:xfrm>
          <a:custGeom>
            <a:avLst/>
            <a:gdLst/>
            <a:ahLst/>
            <a:cxnLst/>
            <a:rect l="l" t="t" r="r" b="b"/>
            <a:pathLst>
              <a:path w="47625" h="58419">
                <a:moveTo>
                  <a:pt x="28321" y="0"/>
                </a:moveTo>
                <a:lnTo>
                  <a:pt x="17272" y="0"/>
                </a:lnTo>
                <a:lnTo>
                  <a:pt x="17272" y="22732"/>
                </a:lnTo>
                <a:lnTo>
                  <a:pt x="0" y="22732"/>
                </a:lnTo>
                <a:lnTo>
                  <a:pt x="0" y="33146"/>
                </a:lnTo>
                <a:lnTo>
                  <a:pt x="17272" y="33146"/>
                </a:lnTo>
                <a:lnTo>
                  <a:pt x="17272" y="57911"/>
                </a:lnTo>
                <a:lnTo>
                  <a:pt x="28321" y="57911"/>
                </a:lnTo>
                <a:lnTo>
                  <a:pt x="28321" y="33146"/>
                </a:lnTo>
                <a:lnTo>
                  <a:pt x="47244" y="33146"/>
                </a:lnTo>
                <a:lnTo>
                  <a:pt x="47244" y="22732"/>
                </a:lnTo>
                <a:lnTo>
                  <a:pt x="28321" y="22732"/>
                </a:lnTo>
                <a:lnTo>
                  <a:pt x="28321" y="0"/>
                </a:lnTo>
                <a:close/>
              </a:path>
            </a:pathLst>
          </a:custGeom>
          <a:solidFill>
            <a:srgbClr val="042352"/>
          </a:solidFill>
        </p:spPr>
        <p:txBody>
          <a:bodyPr wrap="square" lIns="0" tIns="0" rIns="0" bIns="0" rtlCol="0"/>
          <a:lstStyle/>
          <a:p>
            <a:endParaRPr/>
          </a:p>
        </p:txBody>
      </p:sp>
      <p:sp>
        <p:nvSpPr>
          <p:cNvPr id="71" name="bg object 71"/>
          <p:cNvSpPr/>
          <p:nvPr/>
        </p:nvSpPr>
        <p:spPr>
          <a:xfrm>
            <a:off x="8049768" y="6687311"/>
            <a:ext cx="596265" cy="15240"/>
          </a:xfrm>
          <a:custGeom>
            <a:avLst/>
            <a:gdLst/>
            <a:ahLst/>
            <a:cxnLst/>
            <a:rect l="l" t="t" r="r" b="b"/>
            <a:pathLst>
              <a:path w="596265" h="15240">
                <a:moveTo>
                  <a:pt x="595883" y="0"/>
                </a:moveTo>
                <a:lnTo>
                  <a:pt x="761" y="7239"/>
                </a:lnTo>
                <a:lnTo>
                  <a:pt x="0" y="8623"/>
                </a:lnTo>
                <a:lnTo>
                  <a:pt x="595883" y="15240"/>
                </a:lnTo>
                <a:lnTo>
                  <a:pt x="595883" y="0"/>
                </a:lnTo>
                <a:close/>
              </a:path>
            </a:pathLst>
          </a:custGeom>
          <a:solidFill>
            <a:srgbClr val="0E97D1"/>
          </a:solidFill>
        </p:spPr>
        <p:txBody>
          <a:bodyPr wrap="square" lIns="0" tIns="0" rIns="0" bIns="0" rtlCol="0"/>
          <a:lstStyle/>
          <a:p>
            <a:endParaRPr/>
          </a:p>
        </p:txBody>
      </p:sp>
      <p:sp>
        <p:nvSpPr>
          <p:cNvPr id="72" name="bg object 72"/>
          <p:cNvSpPr/>
          <p:nvPr/>
        </p:nvSpPr>
        <p:spPr>
          <a:xfrm>
            <a:off x="8639556" y="6562343"/>
            <a:ext cx="316992" cy="176784"/>
          </a:xfrm>
          <a:prstGeom prst="rect">
            <a:avLst/>
          </a:prstGeom>
          <a:blipFill>
            <a:blip r:embed="rId7" cstate="print"/>
            <a:stretch>
              <a:fillRect/>
            </a:stretch>
          </a:blipFill>
        </p:spPr>
        <p:txBody>
          <a:bodyPr wrap="square" lIns="0" tIns="0" rIns="0" bIns="0" rtlCol="0"/>
          <a:lstStyle/>
          <a:p>
            <a:endParaRPr/>
          </a:p>
        </p:txBody>
      </p:sp>
      <p:sp>
        <p:nvSpPr>
          <p:cNvPr id="73" name="bg object 73"/>
          <p:cNvSpPr/>
          <p:nvPr/>
        </p:nvSpPr>
        <p:spPr>
          <a:xfrm>
            <a:off x="8101584" y="6562343"/>
            <a:ext cx="512445" cy="92075"/>
          </a:xfrm>
          <a:custGeom>
            <a:avLst/>
            <a:gdLst/>
            <a:ahLst/>
            <a:cxnLst/>
            <a:rect l="l" t="t" r="r" b="b"/>
            <a:pathLst>
              <a:path w="512445" h="92075">
                <a:moveTo>
                  <a:pt x="65532" y="1524"/>
                </a:moveTo>
                <a:lnTo>
                  <a:pt x="0" y="1524"/>
                </a:lnTo>
                <a:lnTo>
                  <a:pt x="0" y="89916"/>
                </a:lnTo>
                <a:lnTo>
                  <a:pt x="17653" y="89916"/>
                </a:lnTo>
                <a:lnTo>
                  <a:pt x="17653" y="59994"/>
                </a:lnTo>
                <a:lnTo>
                  <a:pt x="64389" y="59994"/>
                </a:lnTo>
                <a:lnTo>
                  <a:pt x="64389" y="44119"/>
                </a:lnTo>
                <a:lnTo>
                  <a:pt x="17653" y="44119"/>
                </a:lnTo>
                <a:lnTo>
                  <a:pt x="17653" y="16941"/>
                </a:lnTo>
                <a:lnTo>
                  <a:pt x="65532" y="16941"/>
                </a:lnTo>
                <a:lnTo>
                  <a:pt x="65532" y="1524"/>
                </a:lnTo>
                <a:close/>
              </a:path>
              <a:path w="512445" h="92075">
                <a:moveTo>
                  <a:pt x="341376" y="1524"/>
                </a:moveTo>
                <a:lnTo>
                  <a:pt x="326263" y="1524"/>
                </a:lnTo>
                <a:lnTo>
                  <a:pt x="326263" y="56324"/>
                </a:lnTo>
                <a:lnTo>
                  <a:pt x="275844" y="1524"/>
                </a:lnTo>
                <a:lnTo>
                  <a:pt x="262128" y="1524"/>
                </a:lnTo>
                <a:lnTo>
                  <a:pt x="262128" y="89916"/>
                </a:lnTo>
                <a:lnTo>
                  <a:pt x="277241" y="89916"/>
                </a:lnTo>
                <a:lnTo>
                  <a:pt x="277241" y="33883"/>
                </a:lnTo>
                <a:lnTo>
                  <a:pt x="327914" y="89916"/>
                </a:lnTo>
                <a:lnTo>
                  <a:pt x="341376" y="89916"/>
                </a:lnTo>
                <a:lnTo>
                  <a:pt x="341376" y="1524"/>
                </a:lnTo>
                <a:close/>
              </a:path>
              <a:path w="512445" h="92075">
                <a:moveTo>
                  <a:pt x="434340" y="63131"/>
                </a:moveTo>
                <a:lnTo>
                  <a:pt x="427355" y="67183"/>
                </a:lnTo>
                <a:lnTo>
                  <a:pt x="419684" y="70396"/>
                </a:lnTo>
                <a:lnTo>
                  <a:pt x="411454" y="72529"/>
                </a:lnTo>
                <a:lnTo>
                  <a:pt x="402844" y="73291"/>
                </a:lnTo>
                <a:lnTo>
                  <a:pt x="391668" y="71335"/>
                </a:lnTo>
                <a:lnTo>
                  <a:pt x="382092" y="65773"/>
                </a:lnTo>
                <a:lnTo>
                  <a:pt x="375386" y="57073"/>
                </a:lnTo>
                <a:lnTo>
                  <a:pt x="372872" y="45720"/>
                </a:lnTo>
                <a:lnTo>
                  <a:pt x="375818" y="32639"/>
                </a:lnTo>
                <a:lnTo>
                  <a:pt x="383311" y="24003"/>
                </a:lnTo>
                <a:lnTo>
                  <a:pt x="393331" y="19240"/>
                </a:lnTo>
                <a:lnTo>
                  <a:pt x="403860" y="17780"/>
                </a:lnTo>
                <a:lnTo>
                  <a:pt x="411657" y="18542"/>
                </a:lnTo>
                <a:lnTo>
                  <a:pt x="419747" y="20599"/>
                </a:lnTo>
                <a:lnTo>
                  <a:pt x="427380" y="23609"/>
                </a:lnTo>
                <a:lnTo>
                  <a:pt x="433832" y="27216"/>
                </a:lnTo>
                <a:lnTo>
                  <a:pt x="433832" y="17780"/>
                </a:lnTo>
                <a:lnTo>
                  <a:pt x="402844" y="0"/>
                </a:lnTo>
                <a:lnTo>
                  <a:pt x="383857" y="3060"/>
                </a:lnTo>
                <a:lnTo>
                  <a:pt x="367626" y="11938"/>
                </a:lnTo>
                <a:lnTo>
                  <a:pt x="356298" y="26174"/>
                </a:lnTo>
                <a:lnTo>
                  <a:pt x="352044" y="45351"/>
                </a:lnTo>
                <a:lnTo>
                  <a:pt x="356171" y="64198"/>
                </a:lnTo>
                <a:lnTo>
                  <a:pt x="367017" y="78740"/>
                </a:lnTo>
                <a:lnTo>
                  <a:pt x="382257" y="88125"/>
                </a:lnTo>
                <a:lnTo>
                  <a:pt x="399542" y="91452"/>
                </a:lnTo>
                <a:lnTo>
                  <a:pt x="409194" y="90843"/>
                </a:lnTo>
                <a:lnTo>
                  <a:pt x="418363" y="89090"/>
                </a:lnTo>
                <a:lnTo>
                  <a:pt x="426821" y="86245"/>
                </a:lnTo>
                <a:lnTo>
                  <a:pt x="434340" y="82372"/>
                </a:lnTo>
                <a:lnTo>
                  <a:pt x="434340" y="73291"/>
                </a:lnTo>
                <a:lnTo>
                  <a:pt x="434340" y="63131"/>
                </a:lnTo>
                <a:close/>
              </a:path>
              <a:path w="512445" h="92075">
                <a:moveTo>
                  <a:pt x="512064" y="1524"/>
                </a:moveTo>
                <a:lnTo>
                  <a:pt x="448056" y="1524"/>
                </a:lnTo>
                <a:lnTo>
                  <a:pt x="448056" y="89916"/>
                </a:lnTo>
                <a:lnTo>
                  <a:pt x="512064" y="89916"/>
                </a:lnTo>
                <a:lnTo>
                  <a:pt x="512064" y="74041"/>
                </a:lnTo>
                <a:lnTo>
                  <a:pt x="465709" y="74041"/>
                </a:lnTo>
                <a:lnTo>
                  <a:pt x="465709" y="52362"/>
                </a:lnTo>
                <a:lnTo>
                  <a:pt x="511302" y="52362"/>
                </a:lnTo>
                <a:lnTo>
                  <a:pt x="511302" y="36791"/>
                </a:lnTo>
                <a:lnTo>
                  <a:pt x="465709" y="36791"/>
                </a:lnTo>
                <a:lnTo>
                  <a:pt x="465709" y="16941"/>
                </a:lnTo>
                <a:lnTo>
                  <a:pt x="512064" y="16941"/>
                </a:lnTo>
                <a:lnTo>
                  <a:pt x="512064" y="1524"/>
                </a:lnTo>
                <a:close/>
              </a:path>
            </a:pathLst>
          </a:custGeom>
          <a:solidFill>
            <a:srgbClr val="002D52"/>
          </a:solidFill>
        </p:spPr>
        <p:txBody>
          <a:bodyPr wrap="square" lIns="0" tIns="0" rIns="0" bIns="0" rtlCol="0"/>
          <a:lstStyle/>
          <a:p>
            <a:endParaRPr/>
          </a:p>
        </p:txBody>
      </p:sp>
      <p:sp>
        <p:nvSpPr>
          <p:cNvPr id="74" name="bg object 74"/>
          <p:cNvSpPr/>
          <p:nvPr/>
        </p:nvSpPr>
        <p:spPr>
          <a:xfrm>
            <a:off x="7863840" y="6563868"/>
            <a:ext cx="120650" cy="88900"/>
          </a:xfrm>
          <a:custGeom>
            <a:avLst/>
            <a:gdLst/>
            <a:ahLst/>
            <a:cxnLst/>
            <a:rect l="l" t="t" r="r" b="b"/>
            <a:pathLst>
              <a:path w="120650" h="88900">
                <a:moveTo>
                  <a:pt x="94488" y="88392"/>
                </a:moveTo>
                <a:lnTo>
                  <a:pt x="78333" y="52311"/>
                </a:lnTo>
                <a:lnTo>
                  <a:pt x="57277" y="7823"/>
                </a:lnTo>
                <a:lnTo>
                  <a:pt x="57277" y="52311"/>
                </a:lnTo>
                <a:lnTo>
                  <a:pt x="31496" y="52311"/>
                </a:lnTo>
                <a:lnTo>
                  <a:pt x="44196" y="23088"/>
                </a:lnTo>
                <a:lnTo>
                  <a:pt x="57277" y="52311"/>
                </a:lnTo>
                <a:lnTo>
                  <a:pt x="57277" y="7823"/>
                </a:lnTo>
                <a:lnTo>
                  <a:pt x="53467" y="0"/>
                </a:lnTo>
                <a:lnTo>
                  <a:pt x="38862" y="0"/>
                </a:lnTo>
                <a:lnTo>
                  <a:pt x="28803" y="21780"/>
                </a:lnTo>
                <a:lnTo>
                  <a:pt x="18999" y="43802"/>
                </a:lnTo>
                <a:lnTo>
                  <a:pt x="9410" y="66014"/>
                </a:lnTo>
                <a:lnTo>
                  <a:pt x="0" y="88392"/>
                </a:lnTo>
                <a:lnTo>
                  <a:pt x="16510" y="88392"/>
                </a:lnTo>
                <a:lnTo>
                  <a:pt x="25019" y="68186"/>
                </a:lnTo>
                <a:lnTo>
                  <a:pt x="64897" y="68186"/>
                </a:lnTo>
                <a:lnTo>
                  <a:pt x="73914" y="88392"/>
                </a:lnTo>
                <a:lnTo>
                  <a:pt x="94488" y="88392"/>
                </a:lnTo>
                <a:close/>
              </a:path>
              <a:path w="120650" h="88900">
                <a:moveTo>
                  <a:pt x="120396" y="0"/>
                </a:moveTo>
                <a:lnTo>
                  <a:pt x="102108" y="0"/>
                </a:lnTo>
                <a:lnTo>
                  <a:pt x="102108" y="88392"/>
                </a:lnTo>
                <a:lnTo>
                  <a:pt x="120396" y="88392"/>
                </a:lnTo>
                <a:lnTo>
                  <a:pt x="120396" y="0"/>
                </a:lnTo>
                <a:close/>
              </a:path>
            </a:pathLst>
          </a:custGeom>
          <a:solidFill>
            <a:srgbClr val="002D52"/>
          </a:solidFill>
        </p:spPr>
        <p:txBody>
          <a:bodyPr wrap="square" lIns="0" tIns="0" rIns="0" bIns="0" rtlCol="0"/>
          <a:lstStyle/>
          <a:p>
            <a:endParaRPr/>
          </a:p>
        </p:txBody>
      </p:sp>
      <p:sp>
        <p:nvSpPr>
          <p:cNvPr id="75" name="bg object 75"/>
          <p:cNvSpPr/>
          <p:nvPr/>
        </p:nvSpPr>
        <p:spPr>
          <a:xfrm>
            <a:off x="8179308" y="6563868"/>
            <a:ext cx="178435" cy="88900"/>
          </a:xfrm>
          <a:custGeom>
            <a:avLst/>
            <a:gdLst/>
            <a:ahLst/>
            <a:cxnLst/>
            <a:rect l="l" t="t" r="r" b="b"/>
            <a:pathLst>
              <a:path w="178434" h="88900">
                <a:moveTo>
                  <a:pt x="79248" y="88392"/>
                </a:moveTo>
                <a:lnTo>
                  <a:pt x="57645" y="57721"/>
                </a:lnTo>
                <a:lnTo>
                  <a:pt x="54864" y="53759"/>
                </a:lnTo>
                <a:lnTo>
                  <a:pt x="62839" y="49847"/>
                </a:lnTo>
                <a:lnTo>
                  <a:pt x="69380" y="43802"/>
                </a:lnTo>
                <a:lnTo>
                  <a:pt x="70497" y="41846"/>
                </a:lnTo>
                <a:lnTo>
                  <a:pt x="73812" y="36055"/>
                </a:lnTo>
                <a:lnTo>
                  <a:pt x="75438" y="27063"/>
                </a:lnTo>
                <a:lnTo>
                  <a:pt x="55499" y="1130"/>
                </a:lnTo>
                <a:lnTo>
                  <a:pt x="55499" y="19837"/>
                </a:lnTo>
                <a:lnTo>
                  <a:pt x="55499" y="36436"/>
                </a:lnTo>
                <a:lnTo>
                  <a:pt x="48895" y="41846"/>
                </a:lnTo>
                <a:lnTo>
                  <a:pt x="17780" y="41846"/>
                </a:lnTo>
                <a:lnTo>
                  <a:pt x="17780" y="15519"/>
                </a:lnTo>
                <a:lnTo>
                  <a:pt x="48895" y="15519"/>
                </a:lnTo>
                <a:lnTo>
                  <a:pt x="55499" y="19837"/>
                </a:lnTo>
                <a:lnTo>
                  <a:pt x="55499" y="1130"/>
                </a:lnTo>
                <a:lnTo>
                  <a:pt x="48895" y="0"/>
                </a:lnTo>
                <a:lnTo>
                  <a:pt x="0" y="0"/>
                </a:lnTo>
                <a:lnTo>
                  <a:pt x="0" y="88392"/>
                </a:lnTo>
                <a:lnTo>
                  <a:pt x="17780" y="88392"/>
                </a:lnTo>
                <a:lnTo>
                  <a:pt x="17780" y="57721"/>
                </a:lnTo>
                <a:lnTo>
                  <a:pt x="34417" y="57721"/>
                </a:lnTo>
                <a:lnTo>
                  <a:pt x="55753" y="88392"/>
                </a:lnTo>
                <a:lnTo>
                  <a:pt x="79248" y="88392"/>
                </a:lnTo>
                <a:close/>
              </a:path>
              <a:path w="178434" h="88900">
                <a:moveTo>
                  <a:pt x="178308" y="88392"/>
                </a:moveTo>
                <a:lnTo>
                  <a:pt x="162179" y="52311"/>
                </a:lnTo>
                <a:lnTo>
                  <a:pt x="141224" y="7912"/>
                </a:lnTo>
                <a:lnTo>
                  <a:pt x="141224" y="52311"/>
                </a:lnTo>
                <a:lnTo>
                  <a:pt x="115189" y="52311"/>
                </a:lnTo>
                <a:lnTo>
                  <a:pt x="127889" y="23088"/>
                </a:lnTo>
                <a:lnTo>
                  <a:pt x="141224" y="52311"/>
                </a:lnTo>
                <a:lnTo>
                  <a:pt x="141224" y="7912"/>
                </a:lnTo>
                <a:lnTo>
                  <a:pt x="137414" y="0"/>
                </a:lnTo>
                <a:lnTo>
                  <a:pt x="122555" y="0"/>
                </a:lnTo>
                <a:lnTo>
                  <a:pt x="112623" y="21780"/>
                </a:lnTo>
                <a:lnTo>
                  <a:pt x="102844" y="43802"/>
                </a:lnTo>
                <a:lnTo>
                  <a:pt x="93243" y="66014"/>
                </a:lnTo>
                <a:lnTo>
                  <a:pt x="83820" y="88392"/>
                </a:lnTo>
                <a:lnTo>
                  <a:pt x="100584" y="88392"/>
                </a:lnTo>
                <a:lnTo>
                  <a:pt x="108966" y="68186"/>
                </a:lnTo>
                <a:lnTo>
                  <a:pt x="148463" y="68186"/>
                </a:lnTo>
                <a:lnTo>
                  <a:pt x="157480" y="88392"/>
                </a:lnTo>
                <a:lnTo>
                  <a:pt x="178308" y="88392"/>
                </a:lnTo>
                <a:close/>
              </a:path>
            </a:pathLst>
          </a:custGeom>
          <a:solidFill>
            <a:srgbClr val="002D52"/>
          </a:solidFill>
        </p:spPr>
        <p:txBody>
          <a:bodyPr wrap="square" lIns="0" tIns="0" rIns="0" bIns="0" rtlCol="0"/>
          <a:lstStyle/>
          <a:p>
            <a:endParaRPr/>
          </a:p>
        </p:txBody>
      </p:sp>
      <p:sp>
        <p:nvSpPr>
          <p:cNvPr id="76" name="bg object 76"/>
          <p:cNvSpPr/>
          <p:nvPr/>
        </p:nvSpPr>
        <p:spPr>
          <a:xfrm>
            <a:off x="8007095" y="6563868"/>
            <a:ext cx="79375" cy="88900"/>
          </a:xfrm>
          <a:custGeom>
            <a:avLst/>
            <a:gdLst/>
            <a:ahLst/>
            <a:cxnLst/>
            <a:rect l="l" t="t" r="r" b="b"/>
            <a:pathLst>
              <a:path w="79375" h="88900">
                <a:moveTo>
                  <a:pt x="48895" y="0"/>
                </a:moveTo>
                <a:lnTo>
                  <a:pt x="0" y="0"/>
                </a:lnTo>
                <a:lnTo>
                  <a:pt x="0" y="88391"/>
                </a:lnTo>
                <a:lnTo>
                  <a:pt x="17779" y="88391"/>
                </a:lnTo>
                <a:lnTo>
                  <a:pt x="17779" y="57721"/>
                </a:lnTo>
                <a:lnTo>
                  <a:pt x="57653" y="57721"/>
                </a:lnTo>
                <a:lnTo>
                  <a:pt x="54863" y="53759"/>
                </a:lnTo>
                <a:lnTo>
                  <a:pt x="62847" y="49841"/>
                </a:lnTo>
                <a:lnTo>
                  <a:pt x="69389" y="43792"/>
                </a:lnTo>
                <a:lnTo>
                  <a:pt x="70501" y="41846"/>
                </a:lnTo>
                <a:lnTo>
                  <a:pt x="17779" y="41846"/>
                </a:lnTo>
                <a:lnTo>
                  <a:pt x="17779" y="15519"/>
                </a:lnTo>
                <a:lnTo>
                  <a:pt x="73352" y="15519"/>
                </a:lnTo>
                <a:lnTo>
                  <a:pt x="73326" y="15376"/>
                </a:lnTo>
                <a:lnTo>
                  <a:pt x="67595" y="6902"/>
                </a:lnTo>
                <a:lnTo>
                  <a:pt x="59150" y="1742"/>
                </a:lnTo>
                <a:lnTo>
                  <a:pt x="48895" y="0"/>
                </a:lnTo>
                <a:close/>
              </a:path>
              <a:path w="79375" h="88900">
                <a:moveTo>
                  <a:pt x="57653" y="57721"/>
                </a:moveTo>
                <a:lnTo>
                  <a:pt x="34417" y="57721"/>
                </a:lnTo>
                <a:lnTo>
                  <a:pt x="55752" y="88391"/>
                </a:lnTo>
                <a:lnTo>
                  <a:pt x="79248" y="88391"/>
                </a:lnTo>
                <a:lnTo>
                  <a:pt x="57653" y="57721"/>
                </a:lnTo>
                <a:close/>
              </a:path>
              <a:path w="79375" h="88900">
                <a:moveTo>
                  <a:pt x="73352" y="15519"/>
                </a:moveTo>
                <a:lnTo>
                  <a:pt x="48895" y="15519"/>
                </a:lnTo>
                <a:lnTo>
                  <a:pt x="55499" y="19837"/>
                </a:lnTo>
                <a:lnTo>
                  <a:pt x="55499" y="36436"/>
                </a:lnTo>
                <a:lnTo>
                  <a:pt x="48895" y="41846"/>
                </a:lnTo>
                <a:lnTo>
                  <a:pt x="70501" y="41846"/>
                </a:lnTo>
                <a:lnTo>
                  <a:pt x="73812" y="36053"/>
                </a:lnTo>
                <a:lnTo>
                  <a:pt x="75437" y="27063"/>
                </a:lnTo>
                <a:lnTo>
                  <a:pt x="73352" y="15519"/>
                </a:lnTo>
                <a:close/>
              </a:path>
            </a:pathLst>
          </a:custGeom>
          <a:solidFill>
            <a:srgbClr val="002D52"/>
          </a:solidFill>
        </p:spPr>
        <p:txBody>
          <a:bodyPr wrap="square" lIns="0" tIns="0" rIns="0" bIns="0" rtlCol="0"/>
          <a:lstStyle/>
          <a:p>
            <a:endParaRPr/>
          </a:p>
        </p:txBody>
      </p:sp>
      <p:sp>
        <p:nvSpPr>
          <p:cNvPr id="77" name="bg object 77"/>
          <p:cNvSpPr/>
          <p:nvPr/>
        </p:nvSpPr>
        <p:spPr>
          <a:xfrm>
            <a:off x="4835652" y="6659880"/>
            <a:ext cx="288290" cy="0"/>
          </a:xfrm>
          <a:custGeom>
            <a:avLst/>
            <a:gdLst/>
            <a:ahLst/>
            <a:cxnLst/>
            <a:rect l="l" t="t" r="r" b="b"/>
            <a:pathLst>
              <a:path w="288289">
                <a:moveTo>
                  <a:pt x="0" y="0"/>
                </a:moveTo>
                <a:lnTo>
                  <a:pt x="288036" y="0"/>
                </a:lnTo>
              </a:path>
            </a:pathLst>
          </a:custGeom>
          <a:ln w="9144">
            <a:solidFill>
              <a:srgbClr val="002056"/>
            </a:solidFill>
          </a:ln>
        </p:spPr>
        <p:txBody>
          <a:bodyPr wrap="square" lIns="0" tIns="0" rIns="0" bIns="0" rtlCol="0"/>
          <a:lstStyle/>
          <a:p>
            <a:endParaRPr/>
          </a:p>
        </p:txBody>
      </p:sp>
      <p:sp>
        <p:nvSpPr>
          <p:cNvPr id="78" name="bg object 78"/>
          <p:cNvSpPr/>
          <p:nvPr/>
        </p:nvSpPr>
        <p:spPr>
          <a:xfrm>
            <a:off x="4003547" y="6667500"/>
            <a:ext cx="288290" cy="0"/>
          </a:xfrm>
          <a:custGeom>
            <a:avLst/>
            <a:gdLst/>
            <a:ahLst/>
            <a:cxnLst/>
            <a:rect l="l" t="t" r="r" b="b"/>
            <a:pathLst>
              <a:path w="288289">
                <a:moveTo>
                  <a:pt x="0" y="0"/>
                </a:moveTo>
                <a:lnTo>
                  <a:pt x="288036" y="0"/>
                </a:lnTo>
              </a:path>
            </a:pathLst>
          </a:custGeom>
          <a:ln w="9144">
            <a:solidFill>
              <a:srgbClr val="002056"/>
            </a:solidFill>
          </a:ln>
        </p:spPr>
        <p:txBody>
          <a:bodyPr wrap="square" lIns="0" tIns="0" rIns="0" bIns="0" rtlCol="0"/>
          <a:lstStyle/>
          <a:p>
            <a:endParaRPr/>
          </a:p>
        </p:txBody>
      </p:sp>
      <p:sp>
        <p:nvSpPr>
          <p:cNvPr id="2" name="Holder 2"/>
          <p:cNvSpPr>
            <a:spLocks noGrp="1"/>
          </p:cNvSpPr>
          <p:nvPr>
            <p:ph type="title"/>
          </p:nvPr>
        </p:nvSpPr>
        <p:spPr>
          <a:xfrm>
            <a:off x="94335" y="174701"/>
            <a:ext cx="8955328" cy="721360"/>
          </a:xfrm>
          <a:prstGeom prst="rect">
            <a:avLst/>
          </a:prstGeom>
        </p:spPr>
        <p:txBody>
          <a:bodyPr wrap="square" lIns="0" tIns="0" rIns="0" bIns="0">
            <a:spAutoFit/>
          </a:bodyPr>
          <a:lstStyle>
            <a:lvl1pPr>
              <a:defRPr sz="2400" b="0" i="0">
                <a:solidFill>
                  <a:srgbClr val="002056"/>
                </a:solidFill>
                <a:latin typeface="Trebuchet MS"/>
                <a:cs typeface="Trebuchet MS"/>
              </a:defRPr>
            </a:lvl1pPr>
          </a:lstStyle>
          <a:p>
            <a:endParaRPr/>
          </a:p>
        </p:txBody>
      </p:sp>
      <p:sp>
        <p:nvSpPr>
          <p:cNvPr id="3" name="Holder 3"/>
          <p:cNvSpPr>
            <a:spLocks noGrp="1"/>
          </p:cNvSpPr>
          <p:nvPr>
            <p:ph type="body" idx="1"/>
          </p:nvPr>
        </p:nvSpPr>
        <p:spPr>
          <a:xfrm>
            <a:off x="427151" y="1269619"/>
            <a:ext cx="8289696" cy="4068445"/>
          </a:xfrm>
          <a:prstGeom prst="rect">
            <a:avLst/>
          </a:prstGeom>
        </p:spPr>
        <p:txBody>
          <a:bodyPr wrap="square" lIns="0" tIns="0" rIns="0" bIns="0">
            <a:spAutoFit/>
          </a:bodyPr>
          <a:lstStyle>
            <a:lvl1pPr>
              <a:defRPr sz="2000" b="0" i="0">
                <a:solidFill>
                  <a:srgbClr val="042352"/>
                </a:solidFill>
                <a:latin typeface="Trebuchet MS"/>
                <a:cs typeface="Trebuchet MS"/>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2/12/2022</a:t>
            </a:fld>
            <a:endParaRPr lang="en-US"/>
          </a:p>
        </p:txBody>
      </p:sp>
      <p:sp>
        <p:nvSpPr>
          <p:cNvPr id="6" name="Holder 6"/>
          <p:cNvSpPr>
            <a:spLocks noGrp="1"/>
          </p:cNvSpPr>
          <p:nvPr>
            <p:ph type="sldNum" sz="quarter" idx="7"/>
          </p:nvPr>
        </p:nvSpPr>
        <p:spPr>
          <a:xfrm>
            <a:off x="4444619" y="6546723"/>
            <a:ext cx="256539" cy="232409"/>
          </a:xfrm>
          <a:prstGeom prst="rect">
            <a:avLst/>
          </a:prstGeom>
        </p:spPr>
        <p:txBody>
          <a:bodyPr wrap="square" lIns="0" tIns="0" rIns="0" bIns="0">
            <a:spAutoFit/>
          </a:bodyPr>
          <a:lstStyle>
            <a:lvl1pPr>
              <a:defRPr sz="1400" b="0" i="0">
                <a:solidFill>
                  <a:srgbClr val="040F39"/>
                </a:solidFill>
                <a:latin typeface="Trebuchet MS"/>
                <a:cs typeface="Trebuchet MS"/>
              </a:defRPr>
            </a:lvl1pPr>
          </a:lstStyle>
          <a:p>
            <a:pPr marL="38100">
              <a:lnSpc>
                <a:spcPct val="100000"/>
              </a:lnSpc>
              <a:spcBef>
                <a:spcPts val="5"/>
              </a:spcBef>
            </a:pPr>
            <a:fld id="{81D60167-4931-47E6-BA6A-407CBD079E47}" type="slidenum">
              <a:rPr spc="-35" dirty="0"/>
              <a:t>‹#›</a:t>
            </a:fld>
            <a:endParaRPr spc="-3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1.xml"/><Relationship Id="rId5" Type="http://schemas.openxmlformats.org/officeDocument/2006/relationships/image" Target="../media/image10.sv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4.t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6.svg"/><Relationship Id="rId7" Type="http://schemas.openxmlformats.org/officeDocument/2006/relationships/image" Target="../media/image40.sv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sv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1.xml"/><Relationship Id="rId5" Type="http://schemas.openxmlformats.org/officeDocument/2006/relationships/image" Target="../media/image42.sv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openxmlformats.org/officeDocument/2006/relationships/hyperlink" Target="https://commons.wikimedia.org/wiki/File:Air_France,_Airbus_A321-212,_F-GTAK_-_CDG_(22117230546).jpg" TargetMode="External"/><Relationship Id="rId7" Type="http://schemas.openxmlformats.org/officeDocument/2006/relationships/image" Target="../media/image15.svg"/><Relationship Id="rId12" Type="http://schemas.openxmlformats.org/officeDocument/2006/relationships/image" Target="../media/image20.png"/><Relationship Id="rId2" Type="http://schemas.openxmlformats.org/officeDocument/2006/relationships/image" Target="../media/image11.jp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5" Type="http://schemas.openxmlformats.org/officeDocument/2006/relationships/image" Target="../media/image2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 Id="rId1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tmp"/><Relationship Id="rId1" Type="http://schemas.openxmlformats.org/officeDocument/2006/relationships/slideLayout" Target="../slideLayouts/slideLayout2.xml"/><Relationship Id="rId4" Type="http://schemas.openxmlformats.org/officeDocument/2006/relationships/hyperlink" Target="http://www.flickr.com/photos/dennissylvesterhurd/6798128221/"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7.tmp"/><Relationship Id="rId1" Type="http://schemas.openxmlformats.org/officeDocument/2006/relationships/slideLayout" Target="../slideLayouts/slideLayout2.xml"/><Relationship Id="rId4" Type="http://schemas.openxmlformats.org/officeDocument/2006/relationships/hyperlink" Target="http://www.flickr.com/photos/dennissylvesterhurd/6798128221/"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1925" y="142874"/>
            <a:ext cx="8839200" cy="6572247"/>
          </a:xfrm>
          <a:prstGeom prst="rect">
            <a:avLst/>
          </a:prstGeom>
          <a:blipFill>
            <a:blip r:embed="rId2" cstate="print"/>
            <a:stretch>
              <a:fillRect/>
            </a:stretch>
          </a:blipFill>
        </p:spPr>
        <p:txBody>
          <a:bodyPr wrap="square" lIns="0" tIns="0" rIns="0" bIns="0" rtlCol="0"/>
          <a:lstStyle/>
          <a:p>
            <a:endParaRPr dirty="0"/>
          </a:p>
        </p:txBody>
      </p:sp>
      <p:sp>
        <p:nvSpPr>
          <p:cNvPr id="5" name="object 5"/>
          <p:cNvSpPr/>
          <p:nvPr/>
        </p:nvSpPr>
        <p:spPr>
          <a:xfrm>
            <a:off x="3247644" y="6185915"/>
            <a:ext cx="2540508" cy="339852"/>
          </a:xfrm>
          <a:prstGeom prst="rect">
            <a:avLst/>
          </a:prstGeom>
          <a:blipFill>
            <a:blip r:embed="rId3" cstate="print"/>
            <a:stretch>
              <a:fillRect/>
            </a:stretch>
          </a:blipFill>
        </p:spPr>
        <p:txBody>
          <a:bodyPr wrap="square" lIns="0" tIns="0" rIns="0" bIns="0" rtlCol="0"/>
          <a:lstStyle/>
          <a:p>
            <a:endParaRPr/>
          </a:p>
        </p:txBody>
      </p:sp>
      <p:sp>
        <p:nvSpPr>
          <p:cNvPr id="7" name="Rectangle 6">
            <a:extLst>
              <a:ext uri="{FF2B5EF4-FFF2-40B4-BE49-F238E27FC236}">
                <a16:creationId xmlns:a16="http://schemas.microsoft.com/office/drawing/2014/main" id="{860B4002-E33B-4185-8685-1A0B6A6DE18F}"/>
              </a:ext>
            </a:extLst>
          </p:cNvPr>
          <p:cNvSpPr/>
          <p:nvPr/>
        </p:nvSpPr>
        <p:spPr>
          <a:xfrm>
            <a:off x="1066800" y="2209800"/>
            <a:ext cx="6858000" cy="2819400"/>
          </a:xfrm>
          <a:prstGeom prst="rect">
            <a:avLst/>
          </a:prstGeom>
          <a:solidFill>
            <a:srgbClr val="1B2F5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ctrTitle"/>
          </p:nvPr>
        </p:nvSpPr>
        <p:spPr>
          <a:xfrm>
            <a:off x="1774698" y="2446218"/>
            <a:ext cx="5486400" cy="505908"/>
          </a:xfrm>
          <a:prstGeom prst="rect">
            <a:avLst/>
          </a:prstGeom>
        </p:spPr>
        <p:txBody>
          <a:bodyPr vert="horz" wrap="square" lIns="0" tIns="13335" rIns="0" bIns="0" rtlCol="0">
            <a:spAutoFit/>
          </a:bodyPr>
          <a:lstStyle/>
          <a:p>
            <a:pPr marL="229870">
              <a:lnSpc>
                <a:spcPct val="100000"/>
              </a:lnSpc>
              <a:spcBef>
                <a:spcPts val="105"/>
              </a:spcBef>
            </a:pPr>
            <a:r>
              <a:rPr lang="en-US" spc="305" dirty="0"/>
              <a:t>Air France Case Study</a:t>
            </a:r>
            <a:endParaRPr spc="250" dirty="0"/>
          </a:p>
        </p:txBody>
      </p:sp>
      <p:sp>
        <p:nvSpPr>
          <p:cNvPr id="4" name="object 4"/>
          <p:cNvSpPr txBox="1"/>
          <p:nvPr/>
        </p:nvSpPr>
        <p:spPr>
          <a:xfrm>
            <a:off x="2371725" y="3313865"/>
            <a:ext cx="4419600" cy="962443"/>
          </a:xfrm>
          <a:prstGeom prst="rect">
            <a:avLst/>
          </a:prstGeom>
        </p:spPr>
        <p:txBody>
          <a:bodyPr vert="horz" wrap="square" lIns="0" tIns="13335" rIns="0" bIns="0" rtlCol="0">
            <a:spAutoFit/>
          </a:bodyPr>
          <a:lstStyle/>
          <a:p>
            <a:pPr marL="12700" algn="ctr">
              <a:lnSpc>
                <a:spcPct val="100000"/>
              </a:lnSpc>
              <a:spcBef>
                <a:spcPts val="105"/>
              </a:spcBef>
            </a:pPr>
            <a:r>
              <a:rPr lang="en-US" sz="2000" spc="-50" dirty="0">
                <a:solidFill>
                  <a:srgbClr val="0094DB"/>
                </a:solidFill>
                <a:latin typeface="Trebuchet MS"/>
                <a:cs typeface="Trebuchet MS"/>
              </a:rPr>
              <a:t>TEAM 16</a:t>
            </a:r>
          </a:p>
          <a:p>
            <a:pPr marL="12700">
              <a:lnSpc>
                <a:spcPct val="100000"/>
              </a:lnSpc>
              <a:spcBef>
                <a:spcPts val="105"/>
              </a:spcBef>
            </a:pPr>
            <a:endParaRPr lang="en-US" sz="2000" spc="-50" dirty="0">
              <a:solidFill>
                <a:srgbClr val="0094DB"/>
              </a:solidFill>
              <a:latin typeface="Trebuchet MS"/>
              <a:cs typeface="Trebuchet MS"/>
            </a:endParaRPr>
          </a:p>
          <a:p>
            <a:pPr marL="12700" algn="ctr">
              <a:lnSpc>
                <a:spcPct val="100000"/>
              </a:lnSpc>
              <a:spcBef>
                <a:spcPts val="105"/>
              </a:spcBef>
            </a:pPr>
            <a:r>
              <a:rPr lang="en-US" sz="2000" spc="-50" dirty="0">
                <a:solidFill>
                  <a:srgbClr val="0094DB"/>
                </a:solidFill>
                <a:latin typeface="Trebuchet MS"/>
                <a:cs typeface="Trebuchet MS"/>
              </a:rPr>
              <a:t>Albina, Belinda, Shantanu, Xavier</a:t>
            </a:r>
            <a:endParaRPr sz="2000" dirty="0">
              <a:latin typeface="Trebuchet MS"/>
              <a:cs typeface="Trebuchet MS"/>
            </a:endParaRPr>
          </a:p>
        </p:txBody>
      </p:sp>
      <p:pic>
        <p:nvPicPr>
          <p:cNvPr id="10" name="Graphic 9" descr="Take Off outline">
            <a:extLst>
              <a:ext uri="{FF2B5EF4-FFF2-40B4-BE49-F238E27FC236}">
                <a16:creationId xmlns:a16="http://schemas.microsoft.com/office/drawing/2014/main" id="{EEB56BFB-9775-4107-8DA1-452EF5502B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6800" y="740664"/>
            <a:ext cx="914400" cy="914400"/>
          </a:xfrm>
          <a:prstGeom prst="rect">
            <a:avLst/>
          </a:prstGeom>
        </p:spPr>
      </p:pic>
      <p:pic>
        <p:nvPicPr>
          <p:cNvPr id="11" name="Graphic 10" descr="Take Off outline">
            <a:extLst>
              <a:ext uri="{FF2B5EF4-FFF2-40B4-BE49-F238E27FC236}">
                <a16:creationId xmlns:a16="http://schemas.microsoft.com/office/drawing/2014/main" id="{7F4BB52A-EB70-4D83-8E12-A7783D03D3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00500" y="740664"/>
            <a:ext cx="914400" cy="914400"/>
          </a:xfrm>
          <a:prstGeom prst="rect">
            <a:avLst/>
          </a:prstGeom>
        </p:spPr>
      </p:pic>
      <p:pic>
        <p:nvPicPr>
          <p:cNvPr id="12" name="Graphic 11" descr="Take Off outline">
            <a:extLst>
              <a:ext uri="{FF2B5EF4-FFF2-40B4-BE49-F238E27FC236}">
                <a16:creationId xmlns:a16="http://schemas.microsoft.com/office/drawing/2014/main" id="{A2C26D5C-499F-4E05-ABBF-F31CE264AE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10400" y="738052"/>
            <a:ext cx="914400" cy="914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334" y="402927"/>
            <a:ext cx="7988934" cy="359073"/>
          </a:xfrm>
          <a:prstGeom prst="rect">
            <a:avLst/>
          </a:prstGeom>
        </p:spPr>
        <p:txBody>
          <a:bodyPr vert="horz" wrap="square" lIns="0" tIns="12700" rIns="0" bIns="0" rtlCol="0">
            <a:spAutoFit/>
          </a:bodyPr>
          <a:lstStyle/>
          <a:p>
            <a:pPr marL="12700">
              <a:lnSpc>
                <a:spcPts val="2740"/>
              </a:lnSpc>
              <a:spcBef>
                <a:spcPts val="100"/>
              </a:spcBef>
            </a:pPr>
            <a:r>
              <a:rPr lang="en-US" spc="-40" dirty="0"/>
              <a:t>Publisher Volume of Bookings</a:t>
            </a:r>
            <a:endParaRPr spc="-135" dirty="0"/>
          </a:p>
        </p:txBody>
      </p:sp>
      <p:sp>
        <p:nvSpPr>
          <p:cNvPr id="40" name="object 40"/>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35" dirty="0"/>
              <a:t>10</a:t>
            </a:fld>
            <a:endParaRPr spc="-35" dirty="0"/>
          </a:p>
        </p:txBody>
      </p:sp>
      <p:pic>
        <p:nvPicPr>
          <p:cNvPr id="43" name="Picture 42">
            <a:extLst>
              <a:ext uri="{FF2B5EF4-FFF2-40B4-BE49-F238E27FC236}">
                <a16:creationId xmlns:a16="http://schemas.microsoft.com/office/drawing/2014/main" id="{0C50EDE7-2E74-4D20-BA13-E77C646CBD3D}"/>
              </a:ext>
            </a:extLst>
          </p:cNvPr>
          <p:cNvPicPr>
            <a:picLocks noChangeAspect="1"/>
          </p:cNvPicPr>
          <p:nvPr/>
        </p:nvPicPr>
        <p:blipFill rotWithShape="1">
          <a:blip r:embed="rId2"/>
          <a:srcRect l="11553" r="13349" b="7912"/>
          <a:stretch/>
        </p:blipFill>
        <p:spPr>
          <a:xfrm>
            <a:off x="968732" y="1828800"/>
            <a:ext cx="5877600" cy="4059403"/>
          </a:xfrm>
          <a:prstGeom prst="rect">
            <a:avLst/>
          </a:prstGeom>
        </p:spPr>
      </p:pic>
      <p:sp>
        <p:nvSpPr>
          <p:cNvPr id="44" name="TextBox 43">
            <a:extLst>
              <a:ext uri="{FF2B5EF4-FFF2-40B4-BE49-F238E27FC236}">
                <a16:creationId xmlns:a16="http://schemas.microsoft.com/office/drawing/2014/main" id="{C3ADFEDE-ACB0-45E2-B3A3-17C6E5FDD439}"/>
              </a:ext>
            </a:extLst>
          </p:cNvPr>
          <p:cNvSpPr txBox="1"/>
          <p:nvPr/>
        </p:nvSpPr>
        <p:spPr>
          <a:xfrm>
            <a:off x="1447800" y="1170280"/>
            <a:ext cx="6858000" cy="992579"/>
          </a:xfrm>
          <a:prstGeom prst="rect">
            <a:avLst/>
          </a:prstGeom>
          <a:noFill/>
        </p:spPr>
        <p:txBody>
          <a:bodyPr wrap="square" rtlCol="0">
            <a:spAutoFit/>
          </a:bodyPr>
          <a:lstStyle/>
          <a:p>
            <a:pPr marL="12065" marR="286385" algn="ctr">
              <a:lnSpc>
                <a:spcPct val="100000"/>
              </a:lnSpc>
              <a:spcBef>
                <a:spcPts val="100"/>
              </a:spcBef>
              <a:buClr>
                <a:srgbClr val="0094DB"/>
              </a:buClr>
              <a:buSzPct val="69444"/>
              <a:tabLst>
                <a:tab pos="215900" algn="l"/>
              </a:tabLst>
            </a:pPr>
            <a:r>
              <a:rPr lang="en-US" sz="1400" spc="-85" dirty="0">
                <a:solidFill>
                  <a:srgbClr val="042352"/>
                </a:solidFill>
                <a:latin typeface="Trebuchet MS"/>
                <a:cs typeface="Trebuchet MS"/>
              </a:rPr>
              <a:t>Kayak’s Total Volume of Bookings equals </a:t>
            </a:r>
            <a:r>
              <a:rPr lang="en-US" sz="1400" b="1" spc="-85" dirty="0">
                <a:solidFill>
                  <a:srgbClr val="042352"/>
                </a:solidFill>
                <a:latin typeface="Trebuchet MS"/>
                <a:cs typeface="Trebuchet MS"/>
              </a:rPr>
              <a:t>208.</a:t>
            </a:r>
          </a:p>
          <a:p>
            <a:pPr marL="12065" marR="286385" algn="ctr">
              <a:lnSpc>
                <a:spcPct val="100000"/>
              </a:lnSpc>
              <a:spcBef>
                <a:spcPts val="100"/>
              </a:spcBef>
              <a:buClr>
                <a:srgbClr val="0094DB"/>
              </a:buClr>
              <a:buSzPct val="69444"/>
              <a:tabLst>
                <a:tab pos="215900" algn="l"/>
              </a:tabLst>
            </a:pPr>
            <a:r>
              <a:rPr lang="en-US" sz="1400" spc="-85" dirty="0">
                <a:solidFill>
                  <a:srgbClr val="042352"/>
                </a:solidFill>
                <a:latin typeface="Trebuchet MS"/>
                <a:cs typeface="Trebuchet MS"/>
              </a:rPr>
              <a:t>Google and Yahoo represent more than </a:t>
            </a:r>
            <a:r>
              <a:rPr lang="en-US" sz="1400" b="1" spc="-85" dirty="0">
                <a:solidFill>
                  <a:srgbClr val="042352"/>
                </a:solidFill>
                <a:latin typeface="Trebuchet MS"/>
                <a:cs typeface="Trebuchet MS"/>
              </a:rPr>
              <a:t>75%</a:t>
            </a:r>
            <a:r>
              <a:rPr lang="en-US" sz="1400" spc="-85" dirty="0">
                <a:solidFill>
                  <a:srgbClr val="042352"/>
                </a:solidFill>
                <a:latin typeface="Trebuchet MS"/>
                <a:cs typeface="Trebuchet MS"/>
              </a:rPr>
              <a:t> of overall bookings. </a:t>
            </a:r>
          </a:p>
          <a:p>
            <a:pPr marL="12065" marR="286385" algn="ctr">
              <a:lnSpc>
                <a:spcPct val="100000"/>
              </a:lnSpc>
              <a:spcBef>
                <a:spcPts val="100"/>
              </a:spcBef>
              <a:buClr>
                <a:srgbClr val="0094DB"/>
              </a:buClr>
              <a:buSzPct val="69444"/>
              <a:tabLst>
                <a:tab pos="215900" algn="l"/>
              </a:tabLst>
            </a:pPr>
            <a:endParaRPr lang="en-US" sz="1400" spc="-85" dirty="0">
              <a:solidFill>
                <a:srgbClr val="042352"/>
              </a:solidFill>
              <a:latin typeface="Trebuchet MS"/>
              <a:cs typeface="Trebuchet MS"/>
            </a:endParaRPr>
          </a:p>
          <a:p>
            <a:pPr marL="215265" marR="286385" indent="-203200" algn="ctr">
              <a:lnSpc>
                <a:spcPct val="100000"/>
              </a:lnSpc>
              <a:spcBef>
                <a:spcPts val="100"/>
              </a:spcBef>
              <a:buClr>
                <a:srgbClr val="0094DB"/>
              </a:buClr>
              <a:buSzPct val="69444"/>
              <a:buFont typeface="Wingdings"/>
              <a:buChar char=""/>
              <a:tabLst>
                <a:tab pos="215900" algn="l"/>
              </a:tabLst>
            </a:pP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45439" y="2667000"/>
            <a:ext cx="8547100" cy="3621531"/>
            <a:chOff x="396239" y="3159251"/>
            <a:chExt cx="8496300" cy="3129280"/>
          </a:xfrm>
        </p:grpSpPr>
        <p:sp>
          <p:nvSpPr>
            <p:cNvPr id="4" name="object 4"/>
            <p:cNvSpPr/>
            <p:nvPr/>
          </p:nvSpPr>
          <p:spPr>
            <a:xfrm>
              <a:off x="396239" y="3159251"/>
              <a:ext cx="8496300" cy="3129280"/>
            </a:xfrm>
            <a:custGeom>
              <a:avLst/>
              <a:gdLst/>
              <a:ahLst/>
              <a:cxnLst/>
              <a:rect l="l" t="t" r="r" b="b"/>
              <a:pathLst>
                <a:path w="8496300" h="3129279">
                  <a:moveTo>
                    <a:pt x="0" y="3128772"/>
                  </a:moveTo>
                  <a:lnTo>
                    <a:pt x="8496300" y="3128772"/>
                  </a:lnTo>
                  <a:lnTo>
                    <a:pt x="8496300" y="0"/>
                  </a:lnTo>
                  <a:lnTo>
                    <a:pt x="0" y="0"/>
                  </a:lnTo>
                  <a:lnTo>
                    <a:pt x="0" y="3128772"/>
                  </a:lnTo>
                  <a:close/>
                </a:path>
              </a:pathLst>
            </a:custGeom>
            <a:ln w="12192">
              <a:solidFill>
                <a:srgbClr val="0094DB"/>
              </a:solidFill>
              <a:prstDash val="sysDash"/>
            </a:ln>
          </p:spPr>
          <p:txBody>
            <a:bodyPr wrap="square" lIns="0" tIns="0" rIns="0" bIns="0" rtlCol="0"/>
            <a:lstStyle/>
            <a:p>
              <a:endParaRPr/>
            </a:p>
          </p:txBody>
        </p:sp>
        <p:sp>
          <p:nvSpPr>
            <p:cNvPr id="5" name="object 5"/>
            <p:cNvSpPr/>
            <p:nvPr/>
          </p:nvSpPr>
          <p:spPr>
            <a:xfrm>
              <a:off x="530351" y="6092951"/>
              <a:ext cx="8217534" cy="161925"/>
            </a:xfrm>
            <a:custGeom>
              <a:avLst/>
              <a:gdLst/>
              <a:ahLst/>
              <a:cxnLst/>
              <a:rect l="l" t="t" r="r" b="b"/>
              <a:pathLst>
                <a:path w="8217534" h="161925">
                  <a:moveTo>
                    <a:pt x="8217408" y="0"/>
                  </a:moveTo>
                  <a:lnTo>
                    <a:pt x="0" y="0"/>
                  </a:lnTo>
                  <a:lnTo>
                    <a:pt x="0" y="161544"/>
                  </a:lnTo>
                  <a:lnTo>
                    <a:pt x="8217408" y="161544"/>
                  </a:lnTo>
                  <a:lnTo>
                    <a:pt x="8217408" y="0"/>
                  </a:lnTo>
                  <a:close/>
                </a:path>
              </a:pathLst>
            </a:custGeom>
            <a:solidFill>
              <a:srgbClr val="FFFFFF"/>
            </a:solidFill>
          </p:spPr>
          <p:txBody>
            <a:bodyPr wrap="square" lIns="0" tIns="0" rIns="0" bIns="0" rtlCol="0"/>
            <a:lstStyle/>
            <a:p>
              <a:endParaRPr/>
            </a:p>
          </p:txBody>
        </p:sp>
      </p:grpSp>
      <p:sp>
        <p:nvSpPr>
          <p:cNvPr id="6" name="object 6"/>
          <p:cNvSpPr txBox="1"/>
          <p:nvPr/>
        </p:nvSpPr>
        <p:spPr>
          <a:xfrm>
            <a:off x="292100" y="1338843"/>
            <a:ext cx="8547100" cy="1023357"/>
          </a:xfrm>
          <a:prstGeom prst="rect">
            <a:avLst/>
          </a:prstGeom>
        </p:spPr>
        <p:txBody>
          <a:bodyPr vert="horz" wrap="square" lIns="0" tIns="12700" rIns="0" bIns="0" rtlCol="0">
            <a:spAutoFit/>
          </a:bodyPr>
          <a:lstStyle/>
          <a:p>
            <a:pPr marL="12065" marR="286385">
              <a:lnSpc>
                <a:spcPct val="100000"/>
              </a:lnSpc>
              <a:spcBef>
                <a:spcPts val="100"/>
              </a:spcBef>
              <a:buClr>
                <a:srgbClr val="0094DB"/>
              </a:buClr>
              <a:buSzPct val="69444"/>
              <a:tabLst>
                <a:tab pos="215900" algn="l"/>
              </a:tabLst>
            </a:pPr>
            <a:r>
              <a:rPr lang="en-US" sz="1600" spc="-85" dirty="0">
                <a:solidFill>
                  <a:srgbClr val="042352"/>
                </a:solidFill>
                <a:latin typeface="Trebuchet MS"/>
                <a:cs typeface="Trebuchet MS"/>
              </a:rPr>
              <a:t>Kayak’s Average Cost Per Transaction is $</a:t>
            </a:r>
            <a:r>
              <a:rPr lang="en-US" sz="1600" b="1" spc="-85" dirty="0">
                <a:solidFill>
                  <a:srgbClr val="042352"/>
                </a:solidFill>
                <a:latin typeface="Trebuchet MS"/>
                <a:cs typeface="Trebuchet MS"/>
              </a:rPr>
              <a:t>17.15</a:t>
            </a:r>
            <a:r>
              <a:rPr lang="en-US" sz="1600" spc="-85" dirty="0">
                <a:solidFill>
                  <a:srgbClr val="042352"/>
                </a:solidFill>
                <a:latin typeface="Trebuchet MS"/>
                <a:cs typeface="Trebuchet MS"/>
              </a:rPr>
              <a:t> (208 Bookings and $3,567.13 Media Cost), below Google – US.</a:t>
            </a:r>
          </a:p>
          <a:p>
            <a:pPr marL="12065" marR="286385">
              <a:lnSpc>
                <a:spcPct val="100000"/>
              </a:lnSpc>
              <a:spcBef>
                <a:spcPts val="100"/>
              </a:spcBef>
              <a:buClr>
                <a:srgbClr val="0094DB"/>
              </a:buClr>
              <a:buSzPct val="69444"/>
              <a:tabLst>
                <a:tab pos="215900" algn="l"/>
              </a:tabLst>
            </a:pPr>
            <a:endParaRPr lang="en-US" sz="1600" spc="-85" dirty="0">
              <a:solidFill>
                <a:srgbClr val="042352"/>
              </a:solidFill>
              <a:latin typeface="Trebuchet MS"/>
              <a:cs typeface="Trebuchet MS"/>
            </a:endParaRPr>
          </a:p>
          <a:p>
            <a:pPr marL="12065" marR="286385">
              <a:lnSpc>
                <a:spcPct val="100000"/>
              </a:lnSpc>
              <a:spcBef>
                <a:spcPts val="100"/>
              </a:spcBef>
              <a:buClr>
                <a:srgbClr val="0094DB"/>
              </a:buClr>
              <a:buSzPct val="69444"/>
              <a:tabLst>
                <a:tab pos="215900" algn="l"/>
              </a:tabLst>
            </a:pPr>
            <a:r>
              <a:rPr lang="en-US" sz="1600" spc="-85" dirty="0">
                <a:solidFill>
                  <a:srgbClr val="042352"/>
                </a:solidFill>
                <a:latin typeface="Trebuchet MS"/>
                <a:cs typeface="Trebuchet MS"/>
              </a:rPr>
              <a:t>Based on ROA and NRC, Overture – US and Global are costing Air France without much return.</a:t>
            </a:r>
          </a:p>
        </p:txBody>
      </p:sp>
      <p:sp>
        <p:nvSpPr>
          <p:cNvPr id="8" name="object 8"/>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35" dirty="0"/>
              <a:t>11</a:t>
            </a:fld>
            <a:endParaRPr spc="-35" dirty="0"/>
          </a:p>
        </p:txBody>
      </p:sp>
      <p:sp>
        <p:nvSpPr>
          <p:cNvPr id="7" name="object 7"/>
          <p:cNvSpPr txBox="1">
            <a:spLocks noGrp="1"/>
          </p:cNvSpPr>
          <p:nvPr>
            <p:ph type="title"/>
          </p:nvPr>
        </p:nvSpPr>
        <p:spPr>
          <a:xfrm>
            <a:off x="186334" y="457200"/>
            <a:ext cx="8416925" cy="359073"/>
          </a:xfrm>
          <a:prstGeom prst="rect">
            <a:avLst/>
          </a:prstGeom>
        </p:spPr>
        <p:txBody>
          <a:bodyPr vert="horz" wrap="square" lIns="0" tIns="12700" rIns="0" bIns="0" rtlCol="0">
            <a:spAutoFit/>
          </a:bodyPr>
          <a:lstStyle/>
          <a:p>
            <a:pPr marL="12700">
              <a:lnSpc>
                <a:spcPts val="2740"/>
              </a:lnSpc>
              <a:spcBef>
                <a:spcPts val="100"/>
              </a:spcBef>
            </a:pPr>
            <a:r>
              <a:rPr lang="en-US" spc="50" dirty="0"/>
              <a:t>Publishers Total Cost Per Transaction</a:t>
            </a:r>
            <a:endParaRPr spc="-100" dirty="0"/>
          </a:p>
        </p:txBody>
      </p:sp>
      <p:pic>
        <p:nvPicPr>
          <p:cNvPr id="13" name="Picture 12">
            <a:extLst>
              <a:ext uri="{FF2B5EF4-FFF2-40B4-BE49-F238E27FC236}">
                <a16:creationId xmlns:a16="http://schemas.microsoft.com/office/drawing/2014/main" id="{2CEFDEFB-8650-4838-9285-F993952A1EA5}"/>
              </a:ext>
            </a:extLst>
          </p:cNvPr>
          <p:cNvPicPr>
            <a:picLocks noChangeAspect="1"/>
          </p:cNvPicPr>
          <p:nvPr/>
        </p:nvPicPr>
        <p:blipFill>
          <a:blip r:embed="rId2"/>
          <a:stretch>
            <a:fillRect/>
          </a:stretch>
        </p:blipFill>
        <p:spPr>
          <a:xfrm>
            <a:off x="519552" y="2819401"/>
            <a:ext cx="8279009" cy="33853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0614" y="457200"/>
            <a:ext cx="8506460" cy="359073"/>
          </a:xfrm>
          <a:prstGeom prst="rect">
            <a:avLst/>
          </a:prstGeom>
        </p:spPr>
        <p:txBody>
          <a:bodyPr vert="horz" wrap="square" lIns="0" tIns="12700" rIns="0" bIns="0" rtlCol="0">
            <a:spAutoFit/>
          </a:bodyPr>
          <a:lstStyle/>
          <a:p>
            <a:pPr marL="12700">
              <a:lnSpc>
                <a:spcPts val="2740"/>
              </a:lnSpc>
              <a:spcBef>
                <a:spcPts val="100"/>
              </a:spcBef>
            </a:pPr>
            <a:r>
              <a:rPr lang="en-US" spc="-130" dirty="0"/>
              <a:t>Correlation Table</a:t>
            </a:r>
            <a:endParaRPr spc="-125" dirty="0"/>
          </a:p>
        </p:txBody>
      </p:sp>
      <p:sp>
        <p:nvSpPr>
          <p:cNvPr id="48" name="object 48"/>
          <p:cNvSpPr txBox="1"/>
          <p:nvPr/>
        </p:nvSpPr>
        <p:spPr>
          <a:xfrm>
            <a:off x="5388990" y="2975357"/>
            <a:ext cx="127635" cy="102235"/>
          </a:xfrm>
          <a:prstGeom prst="rect">
            <a:avLst/>
          </a:prstGeom>
        </p:spPr>
        <p:txBody>
          <a:bodyPr vert="horz" wrap="square" lIns="0" tIns="13335" rIns="0" bIns="0" rtlCol="0">
            <a:spAutoFit/>
          </a:bodyPr>
          <a:lstStyle/>
          <a:p>
            <a:pPr marL="12700">
              <a:lnSpc>
                <a:spcPct val="100000"/>
              </a:lnSpc>
              <a:spcBef>
                <a:spcPts val="105"/>
              </a:spcBef>
            </a:pPr>
            <a:r>
              <a:rPr sz="500" dirty="0">
                <a:solidFill>
                  <a:srgbClr val="FFFFFF"/>
                </a:solidFill>
                <a:latin typeface="Carlito"/>
                <a:cs typeface="Carlito"/>
              </a:rPr>
              <a:t>L</a:t>
            </a:r>
            <a:r>
              <a:rPr sz="500" spc="-5" dirty="0">
                <a:solidFill>
                  <a:srgbClr val="FFFFFF"/>
                </a:solidFill>
                <a:latin typeface="Carlito"/>
                <a:cs typeface="Carlito"/>
              </a:rPr>
              <a:t>H</a:t>
            </a:r>
            <a:r>
              <a:rPr sz="500" dirty="0">
                <a:solidFill>
                  <a:srgbClr val="FFFFFF"/>
                </a:solidFill>
                <a:latin typeface="Carlito"/>
                <a:cs typeface="Carlito"/>
              </a:rPr>
              <a:t>R</a:t>
            </a:r>
            <a:endParaRPr sz="500">
              <a:latin typeface="Carlito"/>
              <a:cs typeface="Carlito"/>
            </a:endParaRPr>
          </a:p>
        </p:txBody>
      </p:sp>
      <p:sp>
        <p:nvSpPr>
          <p:cNvPr id="49" name="object 49"/>
          <p:cNvSpPr txBox="1"/>
          <p:nvPr/>
        </p:nvSpPr>
        <p:spPr>
          <a:xfrm>
            <a:off x="5631941" y="3030221"/>
            <a:ext cx="146685" cy="102235"/>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FFFFFF"/>
                </a:solidFill>
                <a:latin typeface="Carlito"/>
                <a:cs typeface="Carlito"/>
              </a:rPr>
              <a:t>A</a:t>
            </a:r>
            <a:r>
              <a:rPr sz="500" dirty="0">
                <a:solidFill>
                  <a:srgbClr val="FFFFFF"/>
                </a:solidFill>
                <a:latin typeface="Carlito"/>
                <a:cs typeface="Carlito"/>
              </a:rPr>
              <a:t>MS</a:t>
            </a:r>
            <a:endParaRPr sz="500">
              <a:latin typeface="Carlito"/>
              <a:cs typeface="Carlito"/>
            </a:endParaRPr>
          </a:p>
        </p:txBody>
      </p:sp>
      <p:sp>
        <p:nvSpPr>
          <p:cNvPr id="50" name="object 50"/>
          <p:cNvSpPr txBox="1"/>
          <p:nvPr/>
        </p:nvSpPr>
        <p:spPr>
          <a:xfrm>
            <a:off x="5530977" y="3262123"/>
            <a:ext cx="139065" cy="102235"/>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FFFFFF"/>
                </a:solidFill>
                <a:latin typeface="Carlito"/>
                <a:cs typeface="Carlito"/>
              </a:rPr>
              <a:t>C</a:t>
            </a:r>
            <a:r>
              <a:rPr sz="500" dirty="0">
                <a:solidFill>
                  <a:srgbClr val="FFFFFF"/>
                </a:solidFill>
                <a:latin typeface="Carlito"/>
                <a:cs typeface="Carlito"/>
              </a:rPr>
              <a:t>DG</a:t>
            </a:r>
            <a:endParaRPr sz="500">
              <a:latin typeface="Carlito"/>
              <a:cs typeface="Carlito"/>
            </a:endParaRPr>
          </a:p>
        </p:txBody>
      </p:sp>
      <p:sp>
        <p:nvSpPr>
          <p:cNvPr id="51" name="object 51"/>
          <p:cNvSpPr txBox="1"/>
          <p:nvPr/>
        </p:nvSpPr>
        <p:spPr>
          <a:xfrm>
            <a:off x="7455789" y="3995421"/>
            <a:ext cx="158115" cy="102235"/>
          </a:xfrm>
          <a:prstGeom prst="rect">
            <a:avLst/>
          </a:prstGeom>
        </p:spPr>
        <p:txBody>
          <a:bodyPr vert="horz" wrap="square" lIns="0" tIns="13335" rIns="0" bIns="0" rtlCol="0">
            <a:spAutoFit/>
          </a:bodyPr>
          <a:lstStyle/>
          <a:p>
            <a:pPr marL="12700">
              <a:lnSpc>
                <a:spcPct val="100000"/>
              </a:lnSpc>
              <a:spcBef>
                <a:spcPts val="105"/>
              </a:spcBef>
            </a:pPr>
            <a:r>
              <a:rPr sz="500" dirty="0">
                <a:solidFill>
                  <a:srgbClr val="FFFFFF"/>
                </a:solidFill>
                <a:latin typeface="Carlito"/>
                <a:cs typeface="Carlito"/>
              </a:rPr>
              <a:t>BOM</a:t>
            </a:r>
            <a:endParaRPr sz="500">
              <a:latin typeface="Carlito"/>
              <a:cs typeface="Carlito"/>
            </a:endParaRPr>
          </a:p>
        </p:txBody>
      </p:sp>
      <p:sp>
        <p:nvSpPr>
          <p:cNvPr id="52" name="object 52"/>
          <p:cNvSpPr txBox="1"/>
          <p:nvPr/>
        </p:nvSpPr>
        <p:spPr>
          <a:xfrm>
            <a:off x="7788020" y="3141092"/>
            <a:ext cx="123825" cy="102235"/>
          </a:xfrm>
          <a:prstGeom prst="rect">
            <a:avLst/>
          </a:prstGeom>
        </p:spPr>
        <p:txBody>
          <a:bodyPr vert="horz" wrap="square" lIns="0" tIns="13335" rIns="0" bIns="0" rtlCol="0">
            <a:spAutoFit/>
          </a:bodyPr>
          <a:lstStyle/>
          <a:p>
            <a:pPr marL="12700">
              <a:lnSpc>
                <a:spcPct val="100000"/>
              </a:lnSpc>
              <a:spcBef>
                <a:spcPts val="105"/>
              </a:spcBef>
            </a:pPr>
            <a:r>
              <a:rPr sz="500" dirty="0">
                <a:solidFill>
                  <a:srgbClr val="FFFFFF"/>
                </a:solidFill>
                <a:latin typeface="Carlito"/>
                <a:cs typeface="Carlito"/>
              </a:rPr>
              <a:t>D</a:t>
            </a:r>
            <a:r>
              <a:rPr sz="500" spc="5" dirty="0">
                <a:solidFill>
                  <a:srgbClr val="FFFFFF"/>
                </a:solidFill>
                <a:latin typeface="Carlito"/>
                <a:cs typeface="Carlito"/>
              </a:rPr>
              <a:t>E</a:t>
            </a:r>
            <a:r>
              <a:rPr sz="500" dirty="0">
                <a:solidFill>
                  <a:srgbClr val="FFFFFF"/>
                </a:solidFill>
                <a:latin typeface="Carlito"/>
                <a:cs typeface="Carlito"/>
              </a:rPr>
              <a:t>L</a:t>
            </a:r>
            <a:endParaRPr sz="500">
              <a:latin typeface="Carlito"/>
              <a:cs typeface="Carlito"/>
            </a:endParaRPr>
          </a:p>
        </p:txBody>
      </p:sp>
      <p:sp>
        <p:nvSpPr>
          <p:cNvPr id="53" name="object 53"/>
          <p:cNvSpPr txBox="1"/>
          <p:nvPr/>
        </p:nvSpPr>
        <p:spPr>
          <a:xfrm>
            <a:off x="7846568" y="4543806"/>
            <a:ext cx="128905" cy="102235"/>
          </a:xfrm>
          <a:prstGeom prst="rect">
            <a:avLst/>
          </a:prstGeom>
        </p:spPr>
        <p:txBody>
          <a:bodyPr vert="horz" wrap="square" lIns="0" tIns="12700" rIns="0" bIns="0" rtlCol="0">
            <a:spAutoFit/>
          </a:bodyPr>
          <a:lstStyle/>
          <a:p>
            <a:pPr marL="12700">
              <a:lnSpc>
                <a:spcPct val="100000"/>
              </a:lnSpc>
              <a:spcBef>
                <a:spcPts val="100"/>
              </a:spcBef>
            </a:pPr>
            <a:r>
              <a:rPr sz="500" dirty="0">
                <a:solidFill>
                  <a:srgbClr val="FFFFFF"/>
                </a:solidFill>
                <a:latin typeface="Carlito"/>
                <a:cs typeface="Carlito"/>
              </a:rPr>
              <a:t>B</a:t>
            </a:r>
            <a:r>
              <a:rPr sz="500" spc="5" dirty="0">
                <a:solidFill>
                  <a:srgbClr val="FFFFFF"/>
                </a:solidFill>
                <a:latin typeface="Carlito"/>
                <a:cs typeface="Carlito"/>
              </a:rPr>
              <a:t>G</a:t>
            </a:r>
            <a:r>
              <a:rPr sz="500" dirty="0">
                <a:solidFill>
                  <a:srgbClr val="FFFFFF"/>
                </a:solidFill>
                <a:latin typeface="Carlito"/>
                <a:cs typeface="Carlito"/>
              </a:rPr>
              <a:t>L</a:t>
            </a:r>
            <a:endParaRPr sz="500">
              <a:latin typeface="Carlito"/>
              <a:cs typeface="Carlito"/>
            </a:endParaRPr>
          </a:p>
        </p:txBody>
      </p:sp>
      <p:sp>
        <p:nvSpPr>
          <p:cNvPr id="54" name="object 54"/>
          <p:cNvSpPr txBox="1"/>
          <p:nvPr/>
        </p:nvSpPr>
        <p:spPr>
          <a:xfrm>
            <a:off x="8121522" y="4578604"/>
            <a:ext cx="154305" cy="102235"/>
          </a:xfrm>
          <a:prstGeom prst="rect">
            <a:avLst/>
          </a:prstGeom>
        </p:spPr>
        <p:txBody>
          <a:bodyPr vert="horz" wrap="square" lIns="0" tIns="12700" rIns="0" bIns="0" rtlCol="0">
            <a:spAutoFit/>
          </a:bodyPr>
          <a:lstStyle/>
          <a:p>
            <a:pPr marL="12700">
              <a:lnSpc>
                <a:spcPct val="100000"/>
              </a:lnSpc>
              <a:spcBef>
                <a:spcPts val="100"/>
              </a:spcBef>
            </a:pPr>
            <a:r>
              <a:rPr sz="500" dirty="0">
                <a:solidFill>
                  <a:srgbClr val="FFFFFF"/>
                </a:solidFill>
                <a:latin typeface="Carlito"/>
                <a:cs typeface="Carlito"/>
              </a:rPr>
              <a:t>M</a:t>
            </a:r>
            <a:r>
              <a:rPr sz="500" spc="-5" dirty="0">
                <a:solidFill>
                  <a:srgbClr val="FFFFFF"/>
                </a:solidFill>
                <a:latin typeface="Carlito"/>
                <a:cs typeface="Carlito"/>
              </a:rPr>
              <a:t>A</a:t>
            </a:r>
            <a:r>
              <a:rPr sz="500" dirty="0">
                <a:solidFill>
                  <a:srgbClr val="FFFFFF"/>
                </a:solidFill>
                <a:latin typeface="Carlito"/>
                <a:cs typeface="Carlito"/>
              </a:rPr>
              <a:t>A</a:t>
            </a:r>
            <a:endParaRPr sz="500">
              <a:latin typeface="Carlito"/>
              <a:cs typeface="Carlito"/>
            </a:endParaRPr>
          </a:p>
        </p:txBody>
      </p:sp>
      <p:grpSp>
        <p:nvGrpSpPr>
          <p:cNvPr id="61" name="object 61"/>
          <p:cNvGrpSpPr/>
          <p:nvPr/>
        </p:nvGrpSpPr>
        <p:grpSpPr>
          <a:xfrm>
            <a:off x="4539996" y="1990090"/>
            <a:ext cx="4604385" cy="3572510"/>
            <a:chOff x="4539996" y="1196339"/>
            <a:chExt cx="4604385" cy="3572510"/>
          </a:xfrm>
        </p:grpSpPr>
        <p:sp>
          <p:nvSpPr>
            <p:cNvPr id="62" name="object 62"/>
            <p:cNvSpPr/>
            <p:nvPr/>
          </p:nvSpPr>
          <p:spPr>
            <a:xfrm>
              <a:off x="8980932" y="1816607"/>
              <a:ext cx="163195" cy="2952115"/>
            </a:xfrm>
            <a:custGeom>
              <a:avLst/>
              <a:gdLst/>
              <a:ahLst/>
              <a:cxnLst/>
              <a:rect l="l" t="t" r="r" b="b"/>
              <a:pathLst>
                <a:path w="163195" h="2952115">
                  <a:moveTo>
                    <a:pt x="0" y="2951988"/>
                  </a:moveTo>
                  <a:lnTo>
                    <a:pt x="163068" y="2951988"/>
                  </a:lnTo>
                  <a:lnTo>
                    <a:pt x="163068" y="0"/>
                  </a:lnTo>
                  <a:lnTo>
                    <a:pt x="0" y="0"/>
                  </a:lnTo>
                  <a:lnTo>
                    <a:pt x="0" y="2951988"/>
                  </a:lnTo>
                  <a:close/>
                </a:path>
              </a:pathLst>
            </a:custGeom>
            <a:solidFill>
              <a:srgbClr val="FFFFFF"/>
            </a:solidFill>
          </p:spPr>
          <p:txBody>
            <a:bodyPr wrap="square" lIns="0" tIns="0" rIns="0" bIns="0" rtlCol="0"/>
            <a:lstStyle/>
            <a:p>
              <a:endParaRPr/>
            </a:p>
          </p:txBody>
        </p:sp>
        <p:sp>
          <p:nvSpPr>
            <p:cNvPr id="63" name="object 63"/>
            <p:cNvSpPr/>
            <p:nvPr/>
          </p:nvSpPr>
          <p:spPr>
            <a:xfrm>
              <a:off x="4546092" y="1344167"/>
              <a:ext cx="4434840" cy="3208020"/>
            </a:xfrm>
            <a:custGeom>
              <a:avLst/>
              <a:gdLst/>
              <a:ahLst/>
              <a:cxnLst/>
              <a:rect l="l" t="t" r="r" b="b"/>
              <a:pathLst>
                <a:path w="4434840" h="3208020">
                  <a:moveTo>
                    <a:pt x="0" y="3208019"/>
                  </a:moveTo>
                  <a:lnTo>
                    <a:pt x="4434840" y="3208019"/>
                  </a:lnTo>
                  <a:lnTo>
                    <a:pt x="4434840" y="0"/>
                  </a:lnTo>
                  <a:lnTo>
                    <a:pt x="0" y="0"/>
                  </a:lnTo>
                  <a:lnTo>
                    <a:pt x="0" y="3208019"/>
                  </a:lnTo>
                  <a:close/>
                </a:path>
              </a:pathLst>
            </a:custGeom>
            <a:ln w="12192">
              <a:solidFill>
                <a:srgbClr val="0094DB"/>
              </a:solidFill>
              <a:prstDash val="sysDash"/>
            </a:ln>
          </p:spPr>
          <p:txBody>
            <a:bodyPr wrap="square" lIns="0" tIns="0" rIns="0" bIns="0" rtlCol="0"/>
            <a:lstStyle/>
            <a:p>
              <a:endParaRPr/>
            </a:p>
          </p:txBody>
        </p:sp>
        <p:sp>
          <p:nvSpPr>
            <p:cNvPr id="64" name="object 64"/>
            <p:cNvSpPr/>
            <p:nvPr/>
          </p:nvSpPr>
          <p:spPr>
            <a:xfrm>
              <a:off x="5647944" y="1196339"/>
              <a:ext cx="2376170" cy="257810"/>
            </a:xfrm>
            <a:custGeom>
              <a:avLst/>
              <a:gdLst/>
              <a:ahLst/>
              <a:cxnLst/>
              <a:rect l="l" t="t" r="r" b="b"/>
              <a:pathLst>
                <a:path w="2376170" h="257809">
                  <a:moveTo>
                    <a:pt x="2375916" y="0"/>
                  </a:moveTo>
                  <a:lnTo>
                    <a:pt x="0" y="0"/>
                  </a:lnTo>
                  <a:lnTo>
                    <a:pt x="0" y="257555"/>
                  </a:lnTo>
                  <a:lnTo>
                    <a:pt x="2375916" y="257555"/>
                  </a:lnTo>
                  <a:lnTo>
                    <a:pt x="2375916" y="0"/>
                  </a:lnTo>
                  <a:close/>
                </a:path>
              </a:pathLst>
            </a:custGeom>
            <a:solidFill>
              <a:srgbClr val="FFFFFF"/>
            </a:solidFill>
          </p:spPr>
          <p:txBody>
            <a:bodyPr wrap="square" lIns="0" tIns="0" rIns="0" bIns="0" rtlCol="0"/>
            <a:lstStyle/>
            <a:p>
              <a:endParaRPr/>
            </a:p>
          </p:txBody>
        </p:sp>
      </p:grpSp>
      <p:sp>
        <p:nvSpPr>
          <p:cNvPr id="65" name="object 65"/>
          <p:cNvSpPr txBox="1"/>
          <p:nvPr/>
        </p:nvSpPr>
        <p:spPr>
          <a:xfrm>
            <a:off x="6117082" y="1970406"/>
            <a:ext cx="1496822" cy="228909"/>
          </a:xfrm>
          <a:prstGeom prst="rect">
            <a:avLst/>
          </a:prstGeom>
        </p:spPr>
        <p:txBody>
          <a:bodyPr vert="horz" wrap="square" lIns="0" tIns="13335" rIns="0" bIns="0" rtlCol="0">
            <a:spAutoFit/>
          </a:bodyPr>
          <a:lstStyle/>
          <a:p>
            <a:pPr marL="12700">
              <a:lnSpc>
                <a:spcPct val="100000"/>
              </a:lnSpc>
              <a:spcBef>
                <a:spcPts val="105"/>
              </a:spcBef>
            </a:pPr>
            <a:r>
              <a:rPr lang="en-US" sz="1400" b="1" spc="20" dirty="0">
                <a:solidFill>
                  <a:srgbClr val="0094DB"/>
                </a:solidFill>
                <a:latin typeface="Trebuchet MS"/>
                <a:cs typeface="Trebuchet MS"/>
              </a:rPr>
              <a:t>Correlation Table</a:t>
            </a:r>
            <a:endParaRPr sz="1400" dirty="0">
              <a:latin typeface="Trebuchet MS"/>
              <a:cs typeface="Trebuchet MS"/>
            </a:endParaRPr>
          </a:p>
        </p:txBody>
      </p:sp>
      <p:sp>
        <p:nvSpPr>
          <p:cNvPr id="69" name="object 69"/>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35" dirty="0"/>
              <a:t>12</a:t>
            </a:fld>
            <a:endParaRPr spc="-35" dirty="0"/>
          </a:p>
        </p:txBody>
      </p:sp>
      <p:sp>
        <p:nvSpPr>
          <p:cNvPr id="66" name="object 66"/>
          <p:cNvSpPr txBox="1"/>
          <p:nvPr/>
        </p:nvSpPr>
        <p:spPr>
          <a:xfrm>
            <a:off x="320040" y="1949654"/>
            <a:ext cx="3794760" cy="289823"/>
          </a:xfrm>
          <a:prstGeom prst="rect">
            <a:avLst/>
          </a:prstGeom>
        </p:spPr>
        <p:txBody>
          <a:bodyPr vert="horz" wrap="square" lIns="0" tIns="12700" rIns="0" bIns="0" rtlCol="0">
            <a:spAutoFit/>
          </a:bodyPr>
          <a:lstStyle/>
          <a:p>
            <a:pPr marL="12700">
              <a:lnSpc>
                <a:spcPct val="100000"/>
              </a:lnSpc>
              <a:spcBef>
                <a:spcPts val="100"/>
              </a:spcBef>
            </a:pPr>
            <a:r>
              <a:rPr lang="en-US" sz="1800" b="1" spc="-60" dirty="0">
                <a:solidFill>
                  <a:srgbClr val="042352"/>
                </a:solidFill>
                <a:latin typeface="Trebuchet MS"/>
                <a:cs typeface="Trebuchet MS"/>
              </a:rPr>
              <a:t>Relation with Net Revenue</a:t>
            </a:r>
            <a:r>
              <a:rPr sz="1800" spc="-215" dirty="0">
                <a:solidFill>
                  <a:srgbClr val="042352"/>
                </a:solidFill>
                <a:latin typeface="Trebuchet MS"/>
                <a:cs typeface="Trebuchet MS"/>
              </a:rPr>
              <a:t>:</a:t>
            </a:r>
            <a:endParaRPr sz="1800" dirty="0">
              <a:latin typeface="Trebuchet MS"/>
              <a:cs typeface="Trebuchet MS"/>
            </a:endParaRPr>
          </a:p>
        </p:txBody>
      </p:sp>
      <p:sp>
        <p:nvSpPr>
          <p:cNvPr id="67" name="object 67"/>
          <p:cNvSpPr txBox="1"/>
          <p:nvPr/>
        </p:nvSpPr>
        <p:spPr>
          <a:xfrm>
            <a:off x="366395" y="2549144"/>
            <a:ext cx="4205605" cy="1479251"/>
          </a:xfrm>
          <a:prstGeom prst="rect">
            <a:avLst/>
          </a:prstGeom>
        </p:spPr>
        <p:txBody>
          <a:bodyPr vert="horz" wrap="square" lIns="0" tIns="12065" rIns="0" bIns="0" rtlCol="0">
            <a:spAutoFit/>
          </a:bodyPr>
          <a:lstStyle/>
          <a:p>
            <a:pPr marL="215265" marR="96520" indent="-203200">
              <a:lnSpc>
                <a:spcPct val="100000"/>
              </a:lnSpc>
              <a:spcBef>
                <a:spcPts val="95"/>
              </a:spcBef>
              <a:buClr>
                <a:srgbClr val="0094DB"/>
              </a:buClr>
              <a:buSzPct val="68750"/>
              <a:buFont typeface="Wingdings"/>
              <a:buChar char=""/>
              <a:tabLst>
                <a:tab pos="215900" algn="l"/>
              </a:tabLst>
            </a:pPr>
            <a:r>
              <a:rPr lang="en-US" sz="1600" spc="-45" dirty="0">
                <a:solidFill>
                  <a:srgbClr val="042352"/>
                </a:solidFill>
                <a:latin typeface="Trebuchet MS"/>
                <a:cs typeface="Trebuchet MS"/>
              </a:rPr>
              <a:t>Net Revenue is strongly correlated with three other features: </a:t>
            </a:r>
          </a:p>
          <a:p>
            <a:pPr marL="672465" marR="96520" lvl="1" indent="-203200">
              <a:spcBef>
                <a:spcPts val="95"/>
              </a:spcBef>
              <a:buClr>
                <a:srgbClr val="0094DB"/>
              </a:buClr>
              <a:buSzPct val="68750"/>
              <a:buFont typeface="Wingdings"/>
              <a:buChar char=""/>
              <a:tabLst>
                <a:tab pos="215900" algn="l"/>
              </a:tabLst>
            </a:pPr>
            <a:r>
              <a:rPr lang="en-US" sz="1400" spc="-45" dirty="0">
                <a:solidFill>
                  <a:srgbClr val="042352"/>
                </a:solidFill>
                <a:latin typeface="Trebuchet MS"/>
                <a:cs typeface="Trebuchet MS"/>
              </a:rPr>
              <a:t>Clicks: </a:t>
            </a:r>
            <a:r>
              <a:rPr lang="en-US" sz="1400" b="1" spc="-45" dirty="0">
                <a:solidFill>
                  <a:srgbClr val="042352"/>
                </a:solidFill>
                <a:latin typeface="Trebuchet MS"/>
                <a:cs typeface="Trebuchet MS"/>
              </a:rPr>
              <a:t>0.79</a:t>
            </a:r>
          </a:p>
          <a:p>
            <a:pPr marL="672465" marR="96520" lvl="1" indent="-203200">
              <a:spcBef>
                <a:spcPts val="95"/>
              </a:spcBef>
              <a:buClr>
                <a:srgbClr val="0094DB"/>
              </a:buClr>
              <a:buSzPct val="68750"/>
              <a:buFont typeface="Wingdings"/>
              <a:buChar char=""/>
              <a:tabLst>
                <a:tab pos="215900" algn="l"/>
              </a:tabLst>
            </a:pPr>
            <a:r>
              <a:rPr lang="en-US" sz="1400" spc="-45" dirty="0">
                <a:solidFill>
                  <a:srgbClr val="042352"/>
                </a:solidFill>
                <a:latin typeface="Trebuchet MS"/>
                <a:cs typeface="Trebuchet MS"/>
              </a:rPr>
              <a:t>Amount: </a:t>
            </a:r>
            <a:r>
              <a:rPr lang="en-US" sz="1400" b="1" spc="-45" dirty="0">
                <a:solidFill>
                  <a:srgbClr val="042352"/>
                </a:solidFill>
                <a:latin typeface="Trebuchet MS"/>
                <a:cs typeface="Trebuchet MS"/>
              </a:rPr>
              <a:t>0.99</a:t>
            </a:r>
          </a:p>
          <a:p>
            <a:pPr marL="672465" marR="96520" lvl="1" indent="-203200">
              <a:spcBef>
                <a:spcPts val="95"/>
              </a:spcBef>
              <a:buClr>
                <a:srgbClr val="0094DB"/>
              </a:buClr>
              <a:buSzPct val="68750"/>
              <a:buFont typeface="Wingdings"/>
              <a:buChar char=""/>
              <a:tabLst>
                <a:tab pos="215900" algn="l"/>
              </a:tabLst>
            </a:pPr>
            <a:r>
              <a:rPr lang="en-US" sz="1400" spc="-45" dirty="0">
                <a:solidFill>
                  <a:srgbClr val="042352"/>
                </a:solidFill>
                <a:latin typeface="Trebuchet MS"/>
                <a:cs typeface="Trebuchet MS"/>
              </a:rPr>
              <a:t>Bookings: </a:t>
            </a:r>
            <a:r>
              <a:rPr lang="en-US" sz="1400" b="1" spc="-45" dirty="0">
                <a:solidFill>
                  <a:srgbClr val="042352"/>
                </a:solidFill>
                <a:latin typeface="Trebuchet MS"/>
                <a:cs typeface="Trebuchet MS"/>
              </a:rPr>
              <a:t>0.99</a:t>
            </a:r>
          </a:p>
          <a:p>
            <a:pPr marL="672465" marR="96520" lvl="1" indent="-203200">
              <a:spcBef>
                <a:spcPts val="95"/>
              </a:spcBef>
              <a:buClr>
                <a:srgbClr val="0094DB"/>
              </a:buClr>
              <a:buSzPct val="68750"/>
              <a:buFont typeface="Wingdings"/>
              <a:buChar char=""/>
              <a:tabLst>
                <a:tab pos="215900" algn="l"/>
              </a:tabLst>
            </a:pPr>
            <a:endParaRPr lang="en-US" b="1" spc="-45" dirty="0">
              <a:solidFill>
                <a:srgbClr val="042352"/>
              </a:solidFill>
              <a:latin typeface="Trebuchet MS"/>
              <a:cs typeface="Trebuchet MS"/>
            </a:endParaRPr>
          </a:p>
        </p:txBody>
      </p:sp>
      <p:pic>
        <p:nvPicPr>
          <p:cNvPr id="70" name="Picture 69" descr="Text&#10;&#10;Description automatically generated">
            <a:extLst>
              <a:ext uri="{FF2B5EF4-FFF2-40B4-BE49-F238E27FC236}">
                <a16:creationId xmlns:a16="http://schemas.microsoft.com/office/drawing/2014/main" id="{9D1D0401-201E-42F3-91DF-0FD903176C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7159" y="2499549"/>
            <a:ext cx="3988861" cy="2549272"/>
          </a:xfrm>
          <a:prstGeom prst="rect">
            <a:avLst/>
          </a:prstGeom>
        </p:spPr>
      </p:pic>
      <p:sp>
        <p:nvSpPr>
          <p:cNvPr id="71" name="object 67">
            <a:extLst>
              <a:ext uri="{FF2B5EF4-FFF2-40B4-BE49-F238E27FC236}">
                <a16:creationId xmlns:a16="http://schemas.microsoft.com/office/drawing/2014/main" id="{0EC77873-513D-4946-932E-7064B6E69AE4}"/>
              </a:ext>
            </a:extLst>
          </p:cNvPr>
          <p:cNvSpPr txBox="1"/>
          <p:nvPr/>
        </p:nvSpPr>
        <p:spPr>
          <a:xfrm>
            <a:off x="366395" y="4082834"/>
            <a:ext cx="4205605" cy="714939"/>
          </a:xfrm>
          <a:prstGeom prst="rect">
            <a:avLst/>
          </a:prstGeom>
        </p:spPr>
        <p:txBody>
          <a:bodyPr vert="horz" wrap="square" lIns="0" tIns="12065" rIns="0" bIns="0" rtlCol="0">
            <a:spAutoFit/>
          </a:bodyPr>
          <a:lstStyle/>
          <a:p>
            <a:pPr marL="215265" marR="96520" indent="-203200">
              <a:lnSpc>
                <a:spcPct val="100000"/>
              </a:lnSpc>
              <a:spcBef>
                <a:spcPts val="95"/>
              </a:spcBef>
              <a:buClr>
                <a:srgbClr val="0094DB"/>
              </a:buClr>
              <a:buSzPct val="68750"/>
              <a:buFont typeface="Wingdings"/>
              <a:buChar char=""/>
              <a:tabLst>
                <a:tab pos="215900" algn="l"/>
              </a:tabLst>
            </a:pPr>
            <a:r>
              <a:rPr lang="en-US" sz="1600" spc="-45" dirty="0">
                <a:solidFill>
                  <a:srgbClr val="042352"/>
                </a:solidFill>
                <a:latin typeface="Trebuchet MS"/>
                <a:cs typeface="Trebuchet MS"/>
              </a:rPr>
              <a:t>Net Revenue is mildly correlated with: </a:t>
            </a:r>
          </a:p>
          <a:p>
            <a:pPr marL="672465" marR="96520" lvl="1" indent="-203200">
              <a:spcBef>
                <a:spcPts val="95"/>
              </a:spcBef>
              <a:buClr>
                <a:srgbClr val="0094DB"/>
              </a:buClr>
              <a:buSzPct val="68750"/>
              <a:buFont typeface="Wingdings"/>
              <a:buChar char=""/>
              <a:tabLst>
                <a:tab pos="215900" algn="l"/>
              </a:tabLst>
            </a:pPr>
            <a:r>
              <a:rPr lang="en-US" sz="1400" spc="-45" dirty="0">
                <a:solidFill>
                  <a:srgbClr val="042352"/>
                </a:solidFill>
                <a:latin typeface="Trebuchet MS"/>
                <a:cs typeface="Trebuchet MS"/>
              </a:rPr>
              <a:t>Click Charges: </a:t>
            </a:r>
            <a:r>
              <a:rPr lang="en-US" sz="1400" b="1" spc="-45" dirty="0">
                <a:solidFill>
                  <a:srgbClr val="042352"/>
                </a:solidFill>
                <a:latin typeface="Trebuchet MS"/>
                <a:cs typeface="Trebuchet MS"/>
              </a:rPr>
              <a:t>0.48</a:t>
            </a:r>
          </a:p>
          <a:p>
            <a:pPr marL="672465" marR="96520" lvl="1" indent="-203200">
              <a:spcBef>
                <a:spcPts val="95"/>
              </a:spcBef>
              <a:buClr>
                <a:srgbClr val="0094DB"/>
              </a:buClr>
              <a:buSzPct val="68750"/>
              <a:buFont typeface="Wingdings"/>
              <a:buChar char=""/>
              <a:tabLst>
                <a:tab pos="215900" algn="l"/>
              </a:tabLst>
            </a:pPr>
            <a:r>
              <a:rPr lang="en-US" sz="1400" spc="-45" dirty="0">
                <a:solidFill>
                  <a:srgbClr val="042352"/>
                </a:solidFill>
                <a:latin typeface="Trebuchet MS"/>
                <a:cs typeface="Trebuchet MS"/>
              </a:rPr>
              <a:t>Total Cost: </a:t>
            </a:r>
            <a:r>
              <a:rPr lang="en-US" sz="1400" b="1" spc="-45" dirty="0">
                <a:solidFill>
                  <a:srgbClr val="042352"/>
                </a:solidFill>
                <a:latin typeface="Trebuchet MS"/>
                <a:cs typeface="Trebuchet MS"/>
              </a:rPr>
              <a:t>0.48</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334" y="339293"/>
            <a:ext cx="8632825" cy="391795"/>
          </a:xfrm>
          <a:prstGeom prst="rect">
            <a:avLst/>
          </a:prstGeom>
        </p:spPr>
        <p:txBody>
          <a:bodyPr vert="horz" wrap="square" lIns="0" tIns="12700" rIns="0" bIns="0" rtlCol="0">
            <a:spAutoFit/>
          </a:bodyPr>
          <a:lstStyle/>
          <a:p>
            <a:pPr marL="12700">
              <a:lnSpc>
                <a:spcPct val="100000"/>
              </a:lnSpc>
              <a:spcBef>
                <a:spcPts val="100"/>
              </a:spcBef>
            </a:pPr>
            <a:r>
              <a:rPr lang="en-US" spc="-135" dirty="0"/>
              <a:t>Recommendations</a:t>
            </a:r>
            <a:endParaRPr spc="-275" dirty="0"/>
          </a:p>
        </p:txBody>
      </p:sp>
      <p:sp>
        <p:nvSpPr>
          <p:cNvPr id="11" name="object 11"/>
          <p:cNvSpPr/>
          <p:nvPr/>
        </p:nvSpPr>
        <p:spPr>
          <a:xfrm>
            <a:off x="3948558" y="1485137"/>
            <a:ext cx="1152525" cy="1152525"/>
          </a:xfrm>
          <a:custGeom>
            <a:avLst/>
            <a:gdLst/>
            <a:ahLst/>
            <a:cxnLst/>
            <a:rect l="l" t="t" r="r" b="b"/>
            <a:pathLst>
              <a:path w="1152525" h="1152525">
                <a:moveTo>
                  <a:pt x="0" y="576072"/>
                </a:moveTo>
                <a:lnTo>
                  <a:pt x="1909" y="528827"/>
                </a:lnTo>
                <a:lnTo>
                  <a:pt x="7540" y="482635"/>
                </a:lnTo>
                <a:lnTo>
                  <a:pt x="16743" y="437641"/>
                </a:lnTo>
                <a:lnTo>
                  <a:pt x="29370" y="393996"/>
                </a:lnTo>
                <a:lnTo>
                  <a:pt x="45273" y="351847"/>
                </a:lnTo>
                <a:lnTo>
                  <a:pt x="64304" y="311342"/>
                </a:lnTo>
                <a:lnTo>
                  <a:pt x="86313" y="272631"/>
                </a:lnTo>
                <a:lnTo>
                  <a:pt x="111154" y="235860"/>
                </a:lnTo>
                <a:lnTo>
                  <a:pt x="138677" y="201179"/>
                </a:lnTo>
                <a:lnTo>
                  <a:pt x="168735" y="168735"/>
                </a:lnTo>
                <a:lnTo>
                  <a:pt x="201179" y="138677"/>
                </a:lnTo>
                <a:lnTo>
                  <a:pt x="235860" y="111154"/>
                </a:lnTo>
                <a:lnTo>
                  <a:pt x="272631" y="86313"/>
                </a:lnTo>
                <a:lnTo>
                  <a:pt x="311342" y="64304"/>
                </a:lnTo>
                <a:lnTo>
                  <a:pt x="351847" y="45273"/>
                </a:lnTo>
                <a:lnTo>
                  <a:pt x="393996" y="29370"/>
                </a:lnTo>
                <a:lnTo>
                  <a:pt x="437641" y="16743"/>
                </a:lnTo>
                <a:lnTo>
                  <a:pt x="482635" y="7540"/>
                </a:lnTo>
                <a:lnTo>
                  <a:pt x="528827" y="1909"/>
                </a:lnTo>
                <a:lnTo>
                  <a:pt x="576072" y="0"/>
                </a:lnTo>
                <a:lnTo>
                  <a:pt x="623316" y="1909"/>
                </a:lnTo>
                <a:lnTo>
                  <a:pt x="669508" y="7540"/>
                </a:lnTo>
                <a:lnTo>
                  <a:pt x="714502" y="16743"/>
                </a:lnTo>
                <a:lnTo>
                  <a:pt x="758147" y="29370"/>
                </a:lnTo>
                <a:lnTo>
                  <a:pt x="800296" y="45273"/>
                </a:lnTo>
                <a:lnTo>
                  <a:pt x="840801" y="64304"/>
                </a:lnTo>
                <a:lnTo>
                  <a:pt x="879512" y="86313"/>
                </a:lnTo>
                <a:lnTo>
                  <a:pt x="916283" y="111154"/>
                </a:lnTo>
                <a:lnTo>
                  <a:pt x="950964" y="138677"/>
                </a:lnTo>
                <a:lnTo>
                  <a:pt x="983408" y="168735"/>
                </a:lnTo>
                <a:lnTo>
                  <a:pt x="1013466" y="201179"/>
                </a:lnTo>
                <a:lnTo>
                  <a:pt x="1040989" y="235860"/>
                </a:lnTo>
                <a:lnTo>
                  <a:pt x="1065830" y="272631"/>
                </a:lnTo>
                <a:lnTo>
                  <a:pt x="1087839" y="311342"/>
                </a:lnTo>
                <a:lnTo>
                  <a:pt x="1106870" y="351847"/>
                </a:lnTo>
                <a:lnTo>
                  <a:pt x="1122773" y="393996"/>
                </a:lnTo>
                <a:lnTo>
                  <a:pt x="1135400" y="437641"/>
                </a:lnTo>
                <a:lnTo>
                  <a:pt x="1144603" y="482635"/>
                </a:lnTo>
                <a:lnTo>
                  <a:pt x="1150234" y="528827"/>
                </a:lnTo>
                <a:lnTo>
                  <a:pt x="1152143" y="576072"/>
                </a:lnTo>
                <a:lnTo>
                  <a:pt x="1150234" y="623316"/>
                </a:lnTo>
                <a:lnTo>
                  <a:pt x="1144603" y="669508"/>
                </a:lnTo>
                <a:lnTo>
                  <a:pt x="1135400" y="714502"/>
                </a:lnTo>
                <a:lnTo>
                  <a:pt x="1122773" y="758147"/>
                </a:lnTo>
                <a:lnTo>
                  <a:pt x="1106870" y="800296"/>
                </a:lnTo>
                <a:lnTo>
                  <a:pt x="1087839" y="840801"/>
                </a:lnTo>
                <a:lnTo>
                  <a:pt x="1065830" y="879512"/>
                </a:lnTo>
                <a:lnTo>
                  <a:pt x="1040989" y="916283"/>
                </a:lnTo>
                <a:lnTo>
                  <a:pt x="1013466" y="950964"/>
                </a:lnTo>
                <a:lnTo>
                  <a:pt x="983408" y="983408"/>
                </a:lnTo>
                <a:lnTo>
                  <a:pt x="950964" y="1013466"/>
                </a:lnTo>
                <a:lnTo>
                  <a:pt x="916283" y="1040989"/>
                </a:lnTo>
                <a:lnTo>
                  <a:pt x="879512" y="1065830"/>
                </a:lnTo>
                <a:lnTo>
                  <a:pt x="840801" y="1087839"/>
                </a:lnTo>
                <a:lnTo>
                  <a:pt x="800296" y="1106870"/>
                </a:lnTo>
                <a:lnTo>
                  <a:pt x="758147" y="1122773"/>
                </a:lnTo>
                <a:lnTo>
                  <a:pt x="714502" y="1135400"/>
                </a:lnTo>
                <a:lnTo>
                  <a:pt x="669508" y="1144603"/>
                </a:lnTo>
                <a:lnTo>
                  <a:pt x="623316" y="1150234"/>
                </a:lnTo>
                <a:lnTo>
                  <a:pt x="576072" y="1152144"/>
                </a:lnTo>
                <a:lnTo>
                  <a:pt x="528827" y="1150234"/>
                </a:lnTo>
                <a:lnTo>
                  <a:pt x="482635" y="1144603"/>
                </a:lnTo>
                <a:lnTo>
                  <a:pt x="437641" y="1135400"/>
                </a:lnTo>
                <a:lnTo>
                  <a:pt x="393996" y="1122773"/>
                </a:lnTo>
                <a:lnTo>
                  <a:pt x="351847" y="1106870"/>
                </a:lnTo>
                <a:lnTo>
                  <a:pt x="311342" y="1087839"/>
                </a:lnTo>
                <a:lnTo>
                  <a:pt x="272631" y="1065830"/>
                </a:lnTo>
                <a:lnTo>
                  <a:pt x="235860" y="1040989"/>
                </a:lnTo>
                <a:lnTo>
                  <a:pt x="201179" y="1013466"/>
                </a:lnTo>
                <a:lnTo>
                  <a:pt x="168735" y="983408"/>
                </a:lnTo>
                <a:lnTo>
                  <a:pt x="138677" y="950964"/>
                </a:lnTo>
                <a:lnTo>
                  <a:pt x="111154" y="916283"/>
                </a:lnTo>
                <a:lnTo>
                  <a:pt x="86313" y="879512"/>
                </a:lnTo>
                <a:lnTo>
                  <a:pt x="64304" y="840801"/>
                </a:lnTo>
                <a:lnTo>
                  <a:pt x="45273" y="800296"/>
                </a:lnTo>
                <a:lnTo>
                  <a:pt x="29370" y="758147"/>
                </a:lnTo>
                <a:lnTo>
                  <a:pt x="16743" y="714502"/>
                </a:lnTo>
                <a:lnTo>
                  <a:pt x="7540" y="669508"/>
                </a:lnTo>
                <a:lnTo>
                  <a:pt x="1909" y="623316"/>
                </a:lnTo>
                <a:lnTo>
                  <a:pt x="0" y="576072"/>
                </a:lnTo>
                <a:close/>
              </a:path>
            </a:pathLst>
          </a:custGeom>
          <a:ln w="25908">
            <a:solidFill>
              <a:srgbClr val="0094DB"/>
            </a:solidFill>
          </a:ln>
        </p:spPr>
        <p:txBody>
          <a:bodyPr wrap="square" lIns="0" tIns="0" rIns="0" bIns="0" rtlCol="0"/>
          <a:lstStyle/>
          <a:p>
            <a:endParaRPr/>
          </a:p>
        </p:txBody>
      </p:sp>
      <p:sp>
        <p:nvSpPr>
          <p:cNvPr id="14" name="object 14"/>
          <p:cNvSpPr txBox="1"/>
          <p:nvPr/>
        </p:nvSpPr>
        <p:spPr>
          <a:xfrm>
            <a:off x="3798570" y="2770124"/>
            <a:ext cx="1459230" cy="1737014"/>
          </a:xfrm>
          <a:prstGeom prst="rect">
            <a:avLst/>
          </a:prstGeom>
        </p:spPr>
        <p:txBody>
          <a:bodyPr vert="horz" wrap="square" lIns="0" tIns="13335" rIns="0" bIns="0" rtlCol="0">
            <a:spAutoFit/>
          </a:bodyPr>
          <a:lstStyle/>
          <a:p>
            <a:pPr marL="12700" marR="5080" algn="ctr">
              <a:lnSpc>
                <a:spcPct val="100000"/>
              </a:lnSpc>
              <a:spcBef>
                <a:spcPts val="5"/>
              </a:spcBef>
            </a:pPr>
            <a:r>
              <a:rPr lang="en-US" sz="1400" spc="-45" dirty="0">
                <a:solidFill>
                  <a:srgbClr val="042352"/>
                </a:solidFill>
                <a:latin typeface="Trebuchet MS"/>
                <a:cs typeface="Trebuchet MS"/>
              </a:rPr>
              <a:t>Increase investment for </a:t>
            </a:r>
            <a:r>
              <a:rPr lang="en-US" sz="1400" b="1" spc="-45" dirty="0">
                <a:solidFill>
                  <a:srgbClr val="042352"/>
                </a:solidFill>
                <a:latin typeface="Trebuchet MS"/>
                <a:cs typeface="Trebuchet MS"/>
              </a:rPr>
              <a:t>Broad </a:t>
            </a:r>
            <a:r>
              <a:rPr lang="en-US" sz="1400" spc="-45" dirty="0">
                <a:solidFill>
                  <a:srgbClr val="042352"/>
                </a:solidFill>
                <a:latin typeface="Trebuchet MS"/>
                <a:cs typeface="Trebuchet MS"/>
              </a:rPr>
              <a:t>match type. </a:t>
            </a:r>
            <a:r>
              <a:rPr lang="en-US" sz="1400" b="1" spc="-45" dirty="0">
                <a:solidFill>
                  <a:srgbClr val="042352"/>
                </a:solidFill>
                <a:latin typeface="Trebuchet MS"/>
                <a:cs typeface="Trebuchet MS"/>
              </a:rPr>
              <a:t>Standard</a:t>
            </a:r>
            <a:r>
              <a:rPr lang="en-US" sz="1400" spc="-45" dirty="0">
                <a:solidFill>
                  <a:srgbClr val="042352"/>
                </a:solidFill>
                <a:latin typeface="Trebuchet MS"/>
                <a:cs typeface="Trebuchet MS"/>
              </a:rPr>
              <a:t> should be reduced, and </a:t>
            </a:r>
            <a:r>
              <a:rPr lang="en-US" sz="1400" b="1" spc="-45" dirty="0">
                <a:solidFill>
                  <a:srgbClr val="042352"/>
                </a:solidFill>
                <a:latin typeface="Trebuchet MS"/>
                <a:cs typeface="Trebuchet MS"/>
              </a:rPr>
              <a:t>N/A</a:t>
            </a:r>
            <a:r>
              <a:rPr lang="en-US" sz="1400" spc="-45" dirty="0">
                <a:solidFill>
                  <a:srgbClr val="042352"/>
                </a:solidFill>
                <a:latin typeface="Trebuchet MS"/>
                <a:cs typeface="Trebuchet MS"/>
              </a:rPr>
              <a:t> match type should have a specific grouping</a:t>
            </a:r>
            <a:r>
              <a:rPr lang="en-US" sz="1200" spc="-45" dirty="0">
                <a:solidFill>
                  <a:srgbClr val="042352"/>
                </a:solidFill>
                <a:latin typeface="Trebuchet MS"/>
                <a:cs typeface="Trebuchet MS"/>
              </a:rPr>
              <a:t>.</a:t>
            </a:r>
            <a:endParaRPr lang="en-US" sz="1200" b="1" dirty="0">
              <a:solidFill>
                <a:srgbClr val="042352"/>
              </a:solidFill>
              <a:latin typeface="Trebuchet MS"/>
              <a:cs typeface="Trebuchet MS"/>
            </a:endParaRPr>
          </a:p>
        </p:txBody>
      </p:sp>
      <p:sp>
        <p:nvSpPr>
          <p:cNvPr id="16" name="object 16"/>
          <p:cNvSpPr/>
          <p:nvPr/>
        </p:nvSpPr>
        <p:spPr>
          <a:xfrm>
            <a:off x="6736714" y="1485137"/>
            <a:ext cx="1152525" cy="1152525"/>
          </a:xfrm>
          <a:custGeom>
            <a:avLst/>
            <a:gdLst/>
            <a:ahLst/>
            <a:cxnLst/>
            <a:rect l="l" t="t" r="r" b="b"/>
            <a:pathLst>
              <a:path w="1152525" h="1152525">
                <a:moveTo>
                  <a:pt x="0" y="576072"/>
                </a:moveTo>
                <a:lnTo>
                  <a:pt x="1909" y="528827"/>
                </a:lnTo>
                <a:lnTo>
                  <a:pt x="7540" y="482635"/>
                </a:lnTo>
                <a:lnTo>
                  <a:pt x="16743" y="437641"/>
                </a:lnTo>
                <a:lnTo>
                  <a:pt x="29370" y="393996"/>
                </a:lnTo>
                <a:lnTo>
                  <a:pt x="45273" y="351847"/>
                </a:lnTo>
                <a:lnTo>
                  <a:pt x="64304" y="311342"/>
                </a:lnTo>
                <a:lnTo>
                  <a:pt x="86313" y="272631"/>
                </a:lnTo>
                <a:lnTo>
                  <a:pt x="111154" y="235860"/>
                </a:lnTo>
                <a:lnTo>
                  <a:pt x="138677" y="201179"/>
                </a:lnTo>
                <a:lnTo>
                  <a:pt x="168735" y="168735"/>
                </a:lnTo>
                <a:lnTo>
                  <a:pt x="201179" y="138677"/>
                </a:lnTo>
                <a:lnTo>
                  <a:pt x="235860" y="111154"/>
                </a:lnTo>
                <a:lnTo>
                  <a:pt x="272631" y="86313"/>
                </a:lnTo>
                <a:lnTo>
                  <a:pt x="311342" y="64304"/>
                </a:lnTo>
                <a:lnTo>
                  <a:pt x="351847" y="45273"/>
                </a:lnTo>
                <a:lnTo>
                  <a:pt x="393996" y="29370"/>
                </a:lnTo>
                <a:lnTo>
                  <a:pt x="437641" y="16743"/>
                </a:lnTo>
                <a:lnTo>
                  <a:pt x="482635" y="7540"/>
                </a:lnTo>
                <a:lnTo>
                  <a:pt x="528827" y="1909"/>
                </a:lnTo>
                <a:lnTo>
                  <a:pt x="576072" y="0"/>
                </a:lnTo>
                <a:lnTo>
                  <a:pt x="623316" y="1909"/>
                </a:lnTo>
                <a:lnTo>
                  <a:pt x="669508" y="7540"/>
                </a:lnTo>
                <a:lnTo>
                  <a:pt x="714502" y="16743"/>
                </a:lnTo>
                <a:lnTo>
                  <a:pt x="758147" y="29370"/>
                </a:lnTo>
                <a:lnTo>
                  <a:pt x="800296" y="45273"/>
                </a:lnTo>
                <a:lnTo>
                  <a:pt x="840801" y="64304"/>
                </a:lnTo>
                <a:lnTo>
                  <a:pt x="879512" y="86313"/>
                </a:lnTo>
                <a:lnTo>
                  <a:pt x="916283" y="111154"/>
                </a:lnTo>
                <a:lnTo>
                  <a:pt x="950964" y="138677"/>
                </a:lnTo>
                <a:lnTo>
                  <a:pt x="983408" y="168735"/>
                </a:lnTo>
                <a:lnTo>
                  <a:pt x="1013466" y="201179"/>
                </a:lnTo>
                <a:lnTo>
                  <a:pt x="1040989" y="235860"/>
                </a:lnTo>
                <a:lnTo>
                  <a:pt x="1065830" y="272631"/>
                </a:lnTo>
                <a:lnTo>
                  <a:pt x="1087839" y="311342"/>
                </a:lnTo>
                <a:lnTo>
                  <a:pt x="1106870" y="351847"/>
                </a:lnTo>
                <a:lnTo>
                  <a:pt x="1122773" y="393996"/>
                </a:lnTo>
                <a:lnTo>
                  <a:pt x="1135400" y="437641"/>
                </a:lnTo>
                <a:lnTo>
                  <a:pt x="1144603" y="482635"/>
                </a:lnTo>
                <a:lnTo>
                  <a:pt x="1150234" y="528827"/>
                </a:lnTo>
                <a:lnTo>
                  <a:pt x="1152144" y="576072"/>
                </a:lnTo>
                <a:lnTo>
                  <a:pt x="1150234" y="623316"/>
                </a:lnTo>
                <a:lnTo>
                  <a:pt x="1144603" y="669508"/>
                </a:lnTo>
                <a:lnTo>
                  <a:pt x="1135400" y="714502"/>
                </a:lnTo>
                <a:lnTo>
                  <a:pt x="1122773" y="758147"/>
                </a:lnTo>
                <a:lnTo>
                  <a:pt x="1106870" y="800296"/>
                </a:lnTo>
                <a:lnTo>
                  <a:pt x="1087839" y="840801"/>
                </a:lnTo>
                <a:lnTo>
                  <a:pt x="1065830" y="879512"/>
                </a:lnTo>
                <a:lnTo>
                  <a:pt x="1040989" y="916283"/>
                </a:lnTo>
                <a:lnTo>
                  <a:pt x="1013466" y="950964"/>
                </a:lnTo>
                <a:lnTo>
                  <a:pt x="983408" y="983408"/>
                </a:lnTo>
                <a:lnTo>
                  <a:pt x="950964" y="1013466"/>
                </a:lnTo>
                <a:lnTo>
                  <a:pt x="916283" y="1040989"/>
                </a:lnTo>
                <a:lnTo>
                  <a:pt x="879512" y="1065830"/>
                </a:lnTo>
                <a:lnTo>
                  <a:pt x="840801" y="1087839"/>
                </a:lnTo>
                <a:lnTo>
                  <a:pt x="800296" y="1106870"/>
                </a:lnTo>
                <a:lnTo>
                  <a:pt x="758147" y="1122773"/>
                </a:lnTo>
                <a:lnTo>
                  <a:pt x="714502" y="1135400"/>
                </a:lnTo>
                <a:lnTo>
                  <a:pt x="669508" y="1144603"/>
                </a:lnTo>
                <a:lnTo>
                  <a:pt x="623316" y="1150234"/>
                </a:lnTo>
                <a:lnTo>
                  <a:pt x="576072" y="1152144"/>
                </a:lnTo>
                <a:lnTo>
                  <a:pt x="528827" y="1150234"/>
                </a:lnTo>
                <a:lnTo>
                  <a:pt x="482635" y="1144603"/>
                </a:lnTo>
                <a:lnTo>
                  <a:pt x="437641" y="1135400"/>
                </a:lnTo>
                <a:lnTo>
                  <a:pt x="393996" y="1122773"/>
                </a:lnTo>
                <a:lnTo>
                  <a:pt x="351847" y="1106870"/>
                </a:lnTo>
                <a:lnTo>
                  <a:pt x="311342" y="1087839"/>
                </a:lnTo>
                <a:lnTo>
                  <a:pt x="272631" y="1065830"/>
                </a:lnTo>
                <a:lnTo>
                  <a:pt x="235860" y="1040989"/>
                </a:lnTo>
                <a:lnTo>
                  <a:pt x="201179" y="1013466"/>
                </a:lnTo>
                <a:lnTo>
                  <a:pt x="168735" y="983408"/>
                </a:lnTo>
                <a:lnTo>
                  <a:pt x="138677" y="950964"/>
                </a:lnTo>
                <a:lnTo>
                  <a:pt x="111154" y="916283"/>
                </a:lnTo>
                <a:lnTo>
                  <a:pt x="86313" y="879512"/>
                </a:lnTo>
                <a:lnTo>
                  <a:pt x="64304" y="840801"/>
                </a:lnTo>
                <a:lnTo>
                  <a:pt x="45273" y="800296"/>
                </a:lnTo>
                <a:lnTo>
                  <a:pt x="29370" y="758147"/>
                </a:lnTo>
                <a:lnTo>
                  <a:pt x="16743" y="714502"/>
                </a:lnTo>
                <a:lnTo>
                  <a:pt x="7540" y="669508"/>
                </a:lnTo>
                <a:lnTo>
                  <a:pt x="1909" y="623316"/>
                </a:lnTo>
                <a:lnTo>
                  <a:pt x="0" y="576072"/>
                </a:lnTo>
                <a:close/>
              </a:path>
            </a:pathLst>
          </a:custGeom>
          <a:ln w="25908">
            <a:solidFill>
              <a:srgbClr val="0094DB"/>
            </a:solidFill>
          </a:ln>
        </p:spPr>
        <p:txBody>
          <a:bodyPr wrap="square" lIns="0" tIns="0" rIns="0" bIns="0" rtlCol="0"/>
          <a:lstStyle/>
          <a:p>
            <a:endParaRPr/>
          </a:p>
        </p:txBody>
      </p:sp>
      <p:sp>
        <p:nvSpPr>
          <p:cNvPr id="20" name="object 20"/>
          <p:cNvSpPr txBox="1"/>
          <p:nvPr/>
        </p:nvSpPr>
        <p:spPr>
          <a:xfrm>
            <a:off x="6477000" y="2770124"/>
            <a:ext cx="1676400" cy="1952458"/>
          </a:xfrm>
          <a:prstGeom prst="rect">
            <a:avLst/>
          </a:prstGeom>
        </p:spPr>
        <p:txBody>
          <a:bodyPr vert="horz" wrap="square" lIns="0" tIns="13335" rIns="0" bIns="0" rtlCol="0">
            <a:spAutoFit/>
          </a:bodyPr>
          <a:lstStyle/>
          <a:p>
            <a:pPr algn="ctr">
              <a:lnSpc>
                <a:spcPct val="100000"/>
              </a:lnSpc>
              <a:spcBef>
                <a:spcPts val="105"/>
              </a:spcBef>
            </a:pPr>
            <a:r>
              <a:rPr lang="en-US" sz="1400" spc="-45" dirty="0">
                <a:solidFill>
                  <a:srgbClr val="042352"/>
                </a:solidFill>
                <a:latin typeface="Trebuchet MS"/>
                <a:cs typeface="Trebuchet MS"/>
              </a:rPr>
              <a:t>Investments in campaigns with the words </a:t>
            </a:r>
            <a:r>
              <a:rPr lang="en-US" sz="1400" b="1" spc="-45" dirty="0">
                <a:solidFill>
                  <a:srgbClr val="042352"/>
                </a:solidFill>
                <a:latin typeface="Trebuchet MS"/>
                <a:cs typeface="Trebuchet MS"/>
              </a:rPr>
              <a:t>Air France</a:t>
            </a:r>
            <a:r>
              <a:rPr lang="en-US" sz="1400" spc="-45" dirty="0">
                <a:solidFill>
                  <a:srgbClr val="042352"/>
                </a:solidFill>
                <a:latin typeface="Trebuchet MS"/>
                <a:cs typeface="Trebuchet MS"/>
              </a:rPr>
              <a:t> should be increased. Also focus on improving advertisements for </a:t>
            </a:r>
            <a:r>
              <a:rPr lang="en-US" sz="1400" b="1" spc="-45" dirty="0">
                <a:solidFill>
                  <a:srgbClr val="042352"/>
                </a:solidFill>
                <a:latin typeface="Trebuchet MS"/>
                <a:cs typeface="Trebuchet MS"/>
              </a:rPr>
              <a:t>Geo Targeted US Cities</a:t>
            </a:r>
            <a:r>
              <a:rPr lang="en-US" sz="1400" spc="-45" dirty="0">
                <a:solidFill>
                  <a:srgbClr val="042352"/>
                </a:solidFill>
                <a:latin typeface="Trebuchet MS"/>
                <a:cs typeface="Trebuchet MS"/>
              </a:rPr>
              <a:t>. </a:t>
            </a:r>
            <a:endParaRPr sz="1400" dirty="0">
              <a:latin typeface="Trebuchet MS"/>
              <a:cs typeface="Trebuchet MS"/>
            </a:endParaRPr>
          </a:p>
        </p:txBody>
      </p:sp>
      <p:sp>
        <p:nvSpPr>
          <p:cNvPr id="34" name="object 34"/>
          <p:cNvSpPr/>
          <p:nvPr/>
        </p:nvSpPr>
        <p:spPr>
          <a:xfrm>
            <a:off x="1248031" y="1485137"/>
            <a:ext cx="1152525" cy="1152525"/>
          </a:xfrm>
          <a:custGeom>
            <a:avLst/>
            <a:gdLst/>
            <a:ahLst/>
            <a:cxnLst/>
            <a:rect l="l" t="t" r="r" b="b"/>
            <a:pathLst>
              <a:path w="1152525" h="1152525">
                <a:moveTo>
                  <a:pt x="0" y="576072"/>
                </a:moveTo>
                <a:lnTo>
                  <a:pt x="1909" y="528827"/>
                </a:lnTo>
                <a:lnTo>
                  <a:pt x="7540" y="482635"/>
                </a:lnTo>
                <a:lnTo>
                  <a:pt x="16743" y="437641"/>
                </a:lnTo>
                <a:lnTo>
                  <a:pt x="29370" y="393996"/>
                </a:lnTo>
                <a:lnTo>
                  <a:pt x="45273" y="351847"/>
                </a:lnTo>
                <a:lnTo>
                  <a:pt x="64304" y="311342"/>
                </a:lnTo>
                <a:lnTo>
                  <a:pt x="86313" y="272631"/>
                </a:lnTo>
                <a:lnTo>
                  <a:pt x="111154" y="235860"/>
                </a:lnTo>
                <a:lnTo>
                  <a:pt x="138677" y="201179"/>
                </a:lnTo>
                <a:lnTo>
                  <a:pt x="168735" y="168735"/>
                </a:lnTo>
                <a:lnTo>
                  <a:pt x="201179" y="138677"/>
                </a:lnTo>
                <a:lnTo>
                  <a:pt x="235860" y="111154"/>
                </a:lnTo>
                <a:lnTo>
                  <a:pt x="272631" y="86313"/>
                </a:lnTo>
                <a:lnTo>
                  <a:pt x="311342" y="64304"/>
                </a:lnTo>
                <a:lnTo>
                  <a:pt x="351847" y="45273"/>
                </a:lnTo>
                <a:lnTo>
                  <a:pt x="393996" y="29370"/>
                </a:lnTo>
                <a:lnTo>
                  <a:pt x="437641" y="16743"/>
                </a:lnTo>
                <a:lnTo>
                  <a:pt x="482635" y="7540"/>
                </a:lnTo>
                <a:lnTo>
                  <a:pt x="528827" y="1909"/>
                </a:lnTo>
                <a:lnTo>
                  <a:pt x="576072" y="0"/>
                </a:lnTo>
                <a:lnTo>
                  <a:pt x="623316" y="1909"/>
                </a:lnTo>
                <a:lnTo>
                  <a:pt x="669508" y="7540"/>
                </a:lnTo>
                <a:lnTo>
                  <a:pt x="714502" y="16743"/>
                </a:lnTo>
                <a:lnTo>
                  <a:pt x="758147" y="29370"/>
                </a:lnTo>
                <a:lnTo>
                  <a:pt x="800296" y="45273"/>
                </a:lnTo>
                <a:lnTo>
                  <a:pt x="840801" y="64304"/>
                </a:lnTo>
                <a:lnTo>
                  <a:pt x="879512" y="86313"/>
                </a:lnTo>
                <a:lnTo>
                  <a:pt x="916283" y="111154"/>
                </a:lnTo>
                <a:lnTo>
                  <a:pt x="950964" y="138677"/>
                </a:lnTo>
                <a:lnTo>
                  <a:pt x="983408" y="168735"/>
                </a:lnTo>
                <a:lnTo>
                  <a:pt x="1013466" y="201179"/>
                </a:lnTo>
                <a:lnTo>
                  <a:pt x="1040989" y="235860"/>
                </a:lnTo>
                <a:lnTo>
                  <a:pt x="1065830" y="272631"/>
                </a:lnTo>
                <a:lnTo>
                  <a:pt x="1087839" y="311342"/>
                </a:lnTo>
                <a:lnTo>
                  <a:pt x="1106870" y="351847"/>
                </a:lnTo>
                <a:lnTo>
                  <a:pt x="1122773" y="393996"/>
                </a:lnTo>
                <a:lnTo>
                  <a:pt x="1135400" y="437641"/>
                </a:lnTo>
                <a:lnTo>
                  <a:pt x="1144603" y="482635"/>
                </a:lnTo>
                <a:lnTo>
                  <a:pt x="1150234" y="528827"/>
                </a:lnTo>
                <a:lnTo>
                  <a:pt x="1152144" y="576072"/>
                </a:lnTo>
                <a:lnTo>
                  <a:pt x="1150234" y="623316"/>
                </a:lnTo>
                <a:lnTo>
                  <a:pt x="1144603" y="669508"/>
                </a:lnTo>
                <a:lnTo>
                  <a:pt x="1135400" y="714502"/>
                </a:lnTo>
                <a:lnTo>
                  <a:pt x="1122773" y="758147"/>
                </a:lnTo>
                <a:lnTo>
                  <a:pt x="1106870" y="800296"/>
                </a:lnTo>
                <a:lnTo>
                  <a:pt x="1087839" y="840801"/>
                </a:lnTo>
                <a:lnTo>
                  <a:pt x="1065830" y="879512"/>
                </a:lnTo>
                <a:lnTo>
                  <a:pt x="1040989" y="916283"/>
                </a:lnTo>
                <a:lnTo>
                  <a:pt x="1013466" y="950964"/>
                </a:lnTo>
                <a:lnTo>
                  <a:pt x="983408" y="983408"/>
                </a:lnTo>
                <a:lnTo>
                  <a:pt x="950964" y="1013466"/>
                </a:lnTo>
                <a:lnTo>
                  <a:pt x="916283" y="1040989"/>
                </a:lnTo>
                <a:lnTo>
                  <a:pt x="879512" y="1065830"/>
                </a:lnTo>
                <a:lnTo>
                  <a:pt x="840801" y="1087839"/>
                </a:lnTo>
                <a:lnTo>
                  <a:pt x="800296" y="1106870"/>
                </a:lnTo>
                <a:lnTo>
                  <a:pt x="758147" y="1122773"/>
                </a:lnTo>
                <a:lnTo>
                  <a:pt x="714502" y="1135400"/>
                </a:lnTo>
                <a:lnTo>
                  <a:pt x="669508" y="1144603"/>
                </a:lnTo>
                <a:lnTo>
                  <a:pt x="623316" y="1150234"/>
                </a:lnTo>
                <a:lnTo>
                  <a:pt x="576072" y="1152144"/>
                </a:lnTo>
                <a:lnTo>
                  <a:pt x="528827" y="1150234"/>
                </a:lnTo>
                <a:lnTo>
                  <a:pt x="482635" y="1144603"/>
                </a:lnTo>
                <a:lnTo>
                  <a:pt x="437641" y="1135400"/>
                </a:lnTo>
                <a:lnTo>
                  <a:pt x="393996" y="1122773"/>
                </a:lnTo>
                <a:lnTo>
                  <a:pt x="351847" y="1106870"/>
                </a:lnTo>
                <a:lnTo>
                  <a:pt x="311342" y="1087839"/>
                </a:lnTo>
                <a:lnTo>
                  <a:pt x="272631" y="1065830"/>
                </a:lnTo>
                <a:lnTo>
                  <a:pt x="235860" y="1040989"/>
                </a:lnTo>
                <a:lnTo>
                  <a:pt x="201179" y="1013466"/>
                </a:lnTo>
                <a:lnTo>
                  <a:pt x="168735" y="983408"/>
                </a:lnTo>
                <a:lnTo>
                  <a:pt x="138677" y="950964"/>
                </a:lnTo>
                <a:lnTo>
                  <a:pt x="111154" y="916283"/>
                </a:lnTo>
                <a:lnTo>
                  <a:pt x="86313" y="879512"/>
                </a:lnTo>
                <a:lnTo>
                  <a:pt x="64304" y="840801"/>
                </a:lnTo>
                <a:lnTo>
                  <a:pt x="45273" y="800296"/>
                </a:lnTo>
                <a:lnTo>
                  <a:pt x="29370" y="758147"/>
                </a:lnTo>
                <a:lnTo>
                  <a:pt x="16743" y="714502"/>
                </a:lnTo>
                <a:lnTo>
                  <a:pt x="7540" y="669508"/>
                </a:lnTo>
                <a:lnTo>
                  <a:pt x="1909" y="623316"/>
                </a:lnTo>
                <a:lnTo>
                  <a:pt x="0" y="576072"/>
                </a:lnTo>
                <a:close/>
              </a:path>
            </a:pathLst>
          </a:custGeom>
          <a:ln w="25907">
            <a:solidFill>
              <a:srgbClr val="0094DB"/>
            </a:solidFill>
          </a:ln>
        </p:spPr>
        <p:txBody>
          <a:bodyPr wrap="square" lIns="0" tIns="0" rIns="0" bIns="0" rtlCol="0"/>
          <a:lstStyle/>
          <a:p>
            <a:endParaRPr/>
          </a:p>
        </p:txBody>
      </p:sp>
      <p:sp>
        <p:nvSpPr>
          <p:cNvPr id="41" name="object 41"/>
          <p:cNvSpPr txBox="1"/>
          <p:nvPr/>
        </p:nvSpPr>
        <p:spPr>
          <a:xfrm>
            <a:off x="1102285" y="2770124"/>
            <a:ext cx="1564715" cy="1090683"/>
          </a:xfrm>
          <a:prstGeom prst="rect">
            <a:avLst/>
          </a:prstGeom>
        </p:spPr>
        <p:txBody>
          <a:bodyPr vert="horz" wrap="square" lIns="0" tIns="13335" rIns="0" bIns="0" rtlCol="0">
            <a:spAutoFit/>
          </a:bodyPr>
          <a:lstStyle/>
          <a:p>
            <a:pPr marL="12700" marR="5080" algn="ctr">
              <a:lnSpc>
                <a:spcPct val="100000"/>
              </a:lnSpc>
              <a:spcBef>
                <a:spcPts val="5"/>
              </a:spcBef>
            </a:pPr>
            <a:r>
              <a:rPr lang="en-US" sz="1400" spc="-45" dirty="0">
                <a:solidFill>
                  <a:srgbClr val="042352"/>
                </a:solidFill>
                <a:latin typeface="Trebuchet MS"/>
                <a:cs typeface="Trebuchet MS"/>
              </a:rPr>
              <a:t>Increase investment in </a:t>
            </a:r>
            <a:r>
              <a:rPr lang="en-US" sz="1400" b="1" spc="-45" dirty="0">
                <a:solidFill>
                  <a:srgbClr val="042352"/>
                </a:solidFill>
                <a:latin typeface="Trebuchet MS"/>
                <a:cs typeface="Trebuchet MS"/>
              </a:rPr>
              <a:t>Yahoo </a:t>
            </a:r>
            <a:r>
              <a:rPr lang="en-US" sz="1400" spc="-45" dirty="0">
                <a:solidFill>
                  <a:srgbClr val="042352"/>
                </a:solidFill>
                <a:latin typeface="Trebuchet MS"/>
                <a:cs typeface="Trebuchet MS"/>
              </a:rPr>
              <a:t>and </a:t>
            </a:r>
            <a:r>
              <a:rPr lang="en-US" sz="1400" b="1" spc="-45" dirty="0">
                <a:solidFill>
                  <a:srgbClr val="042352"/>
                </a:solidFill>
                <a:latin typeface="Trebuchet MS"/>
                <a:cs typeface="Trebuchet MS"/>
              </a:rPr>
              <a:t>Kayak</a:t>
            </a:r>
            <a:r>
              <a:rPr lang="en-US" sz="1400" spc="-45" dirty="0">
                <a:solidFill>
                  <a:srgbClr val="042352"/>
                </a:solidFill>
                <a:latin typeface="Trebuchet MS"/>
                <a:cs typeface="Trebuchet MS"/>
              </a:rPr>
              <a:t>.</a:t>
            </a:r>
          </a:p>
          <a:p>
            <a:pPr marL="12700" marR="5080" algn="ctr">
              <a:lnSpc>
                <a:spcPct val="100000"/>
              </a:lnSpc>
              <a:spcBef>
                <a:spcPts val="5"/>
              </a:spcBef>
            </a:pPr>
            <a:r>
              <a:rPr lang="en-US" sz="1400" b="1" spc="-45" dirty="0">
                <a:solidFill>
                  <a:srgbClr val="042352"/>
                </a:solidFill>
                <a:latin typeface="Trebuchet MS"/>
                <a:cs typeface="Trebuchet MS"/>
              </a:rPr>
              <a:t>Overture </a:t>
            </a:r>
            <a:r>
              <a:rPr lang="en-US" sz="1400" spc="-45" dirty="0">
                <a:solidFill>
                  <a:srgbClr val="042352"/>
                </a:solidFill>
                <a:latin typeface="Trebuchet MS"/>
                <a:cs typeface="Trebuchet MS"/>
              </a:rPr>
              <a:t>should be reduced or cancelled.</a:t>
            </a:r>
            <a:endParaRPr sz="1400" b="1" dirty="0">
              <a:solidFill>
                <a:srgbClr val="042352"/>
              </a:solidFill>
              <a:latin typeface="Trebuchet MS"/>
              <a:cs typeface="Trebuchet MS"/>
            </a:endParaRPr>
          </a:p>
        </p:txBody>
      </p:sp>
      <p:sp>
        <p:nvSpPr>
          <p:cNvPr id="61" name="object 61"/>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35" dirty="0"/>
              <a:t>13</a:t>
            </a:fld>
            <a:endParaRPr spc="-35" dirty="0"/>
          </a:p>
        </p:txBody>
      </p:sp>
      <p:pic>
        <p:nvPicPr>
          <p:cNvPr id="65" name="Graphic 64" descr="Magnifying glass with solid fill">
            <a:extLst>
              <a:ext uri="{FF2B5EF4-FFF2-40B4-BE49-F238E27FC236}">
                <a16:creationId xmlns:a16="http://schemas.microsoft.com/office/drawing/2014/main" id="{8849F9FA-A503-49F0-9ED4-B1EA7D22DE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41566" y="1678145"/>
            <a:ext cx="766507" cy="766507"/>
          </a:xfrm>
          <a:prstGeom prst="rect">
            <a:avLst/>
          </a:prstGeom>
        </p:spPr>
      </p:pic>
      <p:pic>
        <p:nvPicPr>
          <p:cNvPr id="67" name="Graphic 66" descr="Kayak with solid fill">
            <a:extLst>
              <a:ext uri="{FF2B5EF4-FFF2-40B4-BE49-F238E27FC236}">
                <a16:creationId xmlns:a16="http://schemas.microsoft.com/office/drawing/2014/main" id="{5EEFFBC0-2208-43E2-B3C7-B3CAFDA61D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0245" y="1676556"/>
            <a:ext cx="768096" cy="768096"/>
          </a:xfrm>
          <a:prstGeom prst="rect">
            <a:avLst/>
          </a:prstGeom>
        </p:spPr>
      </p:pic>
      <p:pic>
        <p:nvPicPr>
          <p:cNvPr id="69" name="Graphic 68" descr="City with solid fill">
            <a:extLst>
              <a:ext uri="{FF2B5EF4-FFF2-40B4-BE49-F238E27FC236}">
                <a16:creationId xmlns:a16="http://schemas.microsoft.com/office/drawing/2014/main" id="{99CFA88F-0A37-409F-967A-71AD4161A6D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35659" y="1676556"/>
            <a:ext cx="768096" cy="76809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1925" y="142874"/>
            <a:ext cx="8839200" cy="6572247"/>
          </a:xfrm>
          <a:prstGeom prst="rect">
            <a:avLst/>
          </a:prstGeom>
          <a:blipFill>
            <a:blip r:embed="rId2" cstate="print"/>
            <a:stretch>
              <a:fillRect/>
            </a:stretch>
          </a:blipFill>
        </p:spPr>
        <p:txBody>
          <a:bodyPr wrap="square" lIns="0" tIns="0" rIns="0" bIns="0" rtlCol="0"/>
          <a:lstStyle/>
          <a:p>
            <a:endParaRPr dirty="0"/>
          </a:p>
        </p:txBody>
      </p:sp>
      <p:sp>
        <p:nvSpPr>
          <p:cNvPr id="5" name="object 5"/>
          <p:cNvSpPr/>
          <p:nvPr/>
        </p:nvSpPr>
        <p:spPr>
          <a:xfrm>
            <a:off x="3247644" y="6185915"/>
            <a:ext cx="2540508" cy="339852"/>
          </a:xfrm>
          <a:prstGeom prst="rect">
            <a:avLst/>
          </a:prstGeom>
          <a:blipFill>
            <a:blip r:embed="rId3" cstate="print"/>
            <a:stretch>
              <a:fillRect/>
            </a:stretch>
          </a:blipFill>
        </p:spPr>
        <p:txBody>
          <a:bodyPr wrap="square" lIns="0" tIns="0" rIns="0" bIns="0" rtlCol="0"/>
          <a:lstStyle/>
          <a:p>
            <a:endParaRPr/>
          </a:p>
        </p:txBody>
      </p:sp>
      <p:sp>
        <p:nvSpPr>
          <p:cNvPr id="7" name="Rectangle 6">
            <a:extLst>
              <a:ext uri="{FF2B5EF4-FFF2-40B4-BE49-F238E27FC236}">
                <a16:creationId xmlns:a16="http://schemas.microsoft.com/office/drawing/2014/main" id="{860B4002-E33B-4185-8685-1A0B6A6DE18F}"/>
              </a:ext>
            </a:extLst>
          </p:cNvPr>
          <p:cNvSpPr/>
          <p:nvPr/>
        </p:nvSpPr>
        <p:spPr>
          <a:xfrm>
            <a:off x="1066800" y="2209800"/>
            <a:ext cx="6858000" cy="2819400"/>
          </a:xfrm>
          <a:prstGeom prst="rect">
            <a:avLst/>
          </a:prstGeom>
          <a:solidFill>
            <a:srgbClr val="1B2F5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ctrTitle"/>
          </p:nvPr>
        </p:nvSpPr>
        <p:spPr>
          <a:xfrm>
            <a:off x="3106674" y="2506175"/>
            <a:ext cx="2949702" cy="505908"/>
          </a:xfrm>
          <a:prstGeom prst="rect">
            <a:avLst/>
          </a:prstGeom>
        </p:spPr>
        <p:txBody>
          <a:bodyPr vert="horz" wrap="square" lIns="0" tIns="13335" rIns="0" bIns="0" rtlCol="0">
            <a:spAutoFit/>
          </a:bodyPr>
          <a:lstStyle/>
          <a:p>
            <a:pPr marL="229870">
              <a:lnSpc>
                <a:spcPct val="100000"/>
              </a:lnSpc>
              <a:spcBef>
                <a:spcPts val="105"/>
              </a:spcBef>
            </a:pPr>
            <a:r>
              <a:rPr lang="en-US" spc="305" dirty="0"/>
              <a:t>Thank You!</a:t>
            </a:r>
            <a:endParaRPr spc="250" dirty="0"/>
          </a:p>
        </p:txBody>
      </p:sp>
      <p:sp>
        <p:nvSpPr>
          <p:cNvPr id="4" name="object 4"/>
          <p:cNvSpPr txBox="1"/>
          <p:nvPr/>
        </p:nvSpPr>
        <p:spPr>
          <a:xfrm>
            <a:off x="2371725" y="3313865"/>
            <a:ext cx="4419600" cy="962443"/>
          </a:xfrm>
          <a:prstGeom prst="rect">
            <a:avLst/>
          </a:prstGeom>
        </p:spPr>
        <p:txBody>
          <a:bodyPr vert="horz" wrap="square" lIns="0" tIns="13335" rIns="0" bIns="0" rtlCol="0">
            <a:spAutoFit/>
          </a:bodyPr>
          <a:lstStyle/>
          <a:p>
            <a:pPr marL="12700" algn="ctr">
              <a:lnSpc>
                <a:spcPct val="100000"/>
              </a:lnSpc>
              <a:spcBef>
                <a:spcPts val="105"/>
              </a:spcBef>
            </a:pPr>
            <a:r>
              <a:rPr lang="en-US" sz="2000" spc="-50" dirty="0">
                <a:solidFill>
                  <a:srgbClr val="0094DB"/>
                </a:solidFill>
                <a:latin typeface="Trebuchet MS"/>
                <a:cs typeface="Trebuchet MS"/>
              </a:rPr>
              <a:t>TEAM 16</a:t>
            </a:r>
          </a:p>
          <a:p>
            <a:pPr marL="12700">
              <a:lnSpc>
                <a:spcPct val="100000"/>
              </a:lnSpc>
              <a:spcBef>
                <a:spcPts val="105"/>
              </a:spcBef>
            </a:pPr>
            <a:endParaRPr lang="en-US" sz="2000" spc="-50" dirty="0">
              <a:solidFill>
                <a:srgbClr val="0094DB"/>
              </a:solidFill>
              <a:latin typeface="Trebuchet MS"/>
              <a:cs typeface="Trebuchet MS"/>
            </a:endParaRPr>
          </a:p>
          <a:p>
            <a:pPr marL="12700" algn="ctr">
              <a:lnSpc>
                <a:spcPct val="100000"/>
              </a:lnSpc>
              <a:spcBef>
                <a:spcPts val="105"/>
              </a:spcBef>
            </a:pPr>
            <a:r>
              <a:rPr lang="en-US" sz="2000" spc="-50" dirty="0">
                <a:solidFill>
                  <a:srgbClr val="0094DB"/>
                </a:solidFill>
                <a:latin typeface="Trebuchet MS"/>
                <a:cs typeface="Trebuchet MS"/>
              </a:rPr>
              <a:t>Albina, Belinda, Shantanu, Xavier</a:t>
            </a:r>
            <a:endParaRPr sz="2000" dirty="0">
              <a:latin typeface="Trebuchet MS"/>
              <a:cs typeface="Trebuchet MS"/>
            </a:endParaRPr>
          </a:p>
        </p:txBody>
      </p:sp>
      <p:pic>
        <p:nvPicPr>
          <p:cNvPr id="10" name="Graphic 9" descr="Landing outline">
            <a:extLst>
              <a:ext uri="{FF2B5EF4-FFF2-40B4-BE49-F238E27FC236}">
                <a16:creationId xmlns:a16="http://schemas.microsoft.com/office/drawing/2014/main" id="{EEB56BFB-9775-4107-8DA1-452EF5502B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066800" y="740664"/>
            <a:ext cx="914400" cy="914400"/>
          </a:xfrm>
          <a:prstGeom prst="rect">
            <a:avLst/>
          </a:prstGeom>
        </p:spPr>
      </p:pic>
      <p:pic>
        <p:nvPicPr>
          <p:cNvPr id="11" name="Graphic 10" descr="Landing outline">
            <a:extLst>
              <a:ext uri="{FF2B5EF4-FFF2-40B4-BE49-F238E27FC236}">
                <a16:creationId xmlns:a16="http://schemas.microsoft.com/office/drawing/2014/main" id="{7F4BB52A-EB70-4D83-8E12-A7783D03D3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4000500" y="740664"/>
            <a:ext cx="914400" cy="914400"/>
          </a:xfrm>
          <a:prstGeom prst="rect">
            <a:avLst/>
          </a:prstGeom>
        </p:spPr>
      </p:pic>
      <p:pic>
        <p:nvPicPr>
          <p:cNvPr id="12" name="Graphic 11" descr="Landing outline">
            <a:extLst>
              <a:ext uri="{FF2B5EF4-FFF2-40B4-BE49-F238E27FC236}">
                <a16:creationId xmlns:a16="http://schemas.microsoft.com/office/drawing/2014/main" id="{A2C26D5C-499F-4E05-ABBF-F31CE264AE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7010400" y="738052"/>
            <a:ext cx="914400" cy="914400"/>
          </a:xfrm>
          <a:prstGeom prst="rect">
            <a:avLst/>
          </a:prstGeom>
        </p:spPr>
      </p:pic>
    </p:spTree>
    <p:extLst>
      <p:ext uri="{BB962C8B-B14F-4D97-AF65-F5344CB8AC3E}">
        <p14:creationId xmlns:p14="http://schemas.microsoft.com/office/powerpoint/2010/main" val="3269505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A large airplane flying in the sky&#10;&#10;Description automatically generated with medium confidence">
            <a:extLst>
              <a:ext uri="{FF2B5EF4-FFF2-40B4-BE49-F238E27FC236}">
                <a16:creationId xmlns:a16="http://schemas.microsoft.com/office/drawing/2014/main" id="{2A3F5A65-8BCC-4710-9559-74CF8A3F779F}"/>
              </a:ext>
            </a:extLst>
          </p:cNvPr>
          <p:cNvPicPr>
            <a:picLocks noChangeAspect="1"/>
          </p:cNvPicPr>
          <p:nvPr/>
        </p:nvPicPr>
        <p:blipFill>
          <a:blip r:embed="rId2">
            <a:alphaModFix amt="20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381000"/>
            <a:ext cx="9144000" cy="6096000"/>
          </a:xfrm>
          <a:prstGeom prst="rect">
            <a:avLst/>
          </a:prstGeom>
        </p:spPr>
      </p:pic>
      <p:sp>
        <p:nvSpPr>
          <p:cNvPr id="2" name="object 2"/>
          <p:cNvSpPr txBox="1"/>
          <p:nvPr/>
        </p:nvSpPr>
        <p:spPr>
          <a:xfrm>
            <a:off x="4514215" y="6534098"/>
            <a:ext cx="114935" cy="239395"/>
          </a:xfrm>
          <a:prstGeom prst="rect">
            <a:avLst/>
          </a:prstGeom>
        </p:spPr>
        <p:txBody>
          <a:bodyPr vert="horz" wrap="square" lIns="0" tIns="12700" rIns="0" bIns="0" rtlCol="0">
            <a:spAutoFit/>
          </a:bodyPr>
          <a:lstStyle/>
          <a:p>
            <a:pPr marL="12700">
              <a:lnSpc>
                <a:spcPct val="100000"/>
              </a:lnSpc>
              <a:spcBef>
                <a:spcPts val="100"/>
              </a:spcBef>
            </a:pPr>
            <a:r>
              <a:rPr sz="1400" spc="-35" dirty="0">
                <a:solidFill>
                  <a:srgbClr val="040F39"/>
                </a:solidFill>
                <a:latin typeface="Trebuchet MS"/>
                <a:cs typeface="Trebuchet MS"/>
              </a:rPr>
              <a:t>2</a:t>
            </a:r>
            <a:endParaRPr sz="1400">
              <a:latin typeface="Trebuchet MS"/>
              <a:cs typeface="Trebuchet MS"/>
            </a:endParaRPr>
          </a:p>
        </p:txBody>
      </p:sp>
      <p:sp>
        <p:nvSpPr>
          <p:cNvPr id="3" name="object 3"/>
          <p:cNvSpPr txBox="1">
            <a:spLocks noGrp="1"/>
          </p:cNvSpPr>
          <p:nvPr>
            <p:ph type="title"/>
          </p:nvPr>
        </p:nvSpPr>
        <p:spPr>
          <a:xfrm>
            <a:off x="330200" y="314020"/>
            <a:ext cx="2609215" cy="391795"/>
          </a:xfrm>
          <a:prstGeom prst="rect">
            <a:avLst/>
          </a:prstGeom>
        </p:spPr>
        <p:txBody>
          <a:bodyPr vert="horz" wrap="square" lIns="0" tIns="12700" rIns="0" bIns="0" rtlCol="0">
            <a:spAutoFit/>
          </a:bodyPr>
          <a:lstStyle/>
          <a:p>
            <a:pPr marL="12700">
              <a:lnSpc>
                <a:spcPct val="100000"/>
              </a:lnSpc>
              <a:spcBef>
                <a:spcPts val="100"/>
              </a:spcBef>
            </a:pPr>
            <a:r>
              <a:rPr lang="en-US" spc="-90" dirty="0"/>
              <a:t>About Air France</a:t>
            </a:r>
            <a:endParaRPr spc="-175" dirty="0"/>
          </a:p>
        </p:txBody>
      </p:sp>
      <p:pic>
        <p:nvPicPr>
          <p:cNvPr id="12" name="Graphic 11" descr="Airplane with solid fill">
            <a:extLst>
              <a:ext uri="{FF2B5EF4-FFF2-40B4-BE49-F238E27FC236}">
                <a16:creationId xmlns:a16="http://schemas.microsoft.com/office/drawing/2014/main" id="{89E4BE65-D194-42A1-B698-008EBC4FEE0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200" y="1355586"/>
            <a:ext cx="914400" cy="914400"/>
          </a:xfrm>
          <a:prstGeom prst="rect">
            <a:avLst/>
          </a:prstGeom>
        </p:spPr>
      </p:pic>
      <p:pic>
        <p:nvPicPr>
          <p:cNvPr id="14" name="Graphic 13" descr="User with solid fill">
            <a:extLst>
              <a:ext uri="{FF2B5EF4-FFF2-40B4-BE49-F238E27FC236}">
                <a16:creationId xmlns:a16="http://schemas.microsoft.com/office/drawing/2014/main" id="{26584033-F04F-4158-8861-1425EB5728A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6629400" y="1355586"/>
            <a:ext cx="914400" cy="914400"/>
          </a:xfrm>
          <a:prstGeom prst="rect">
            <a:avLst/>
          </a:prstGeom>
        </p:spPr>
      </p:pic>
      <p:pic>
        <p:nvPicPr>
          <p:cNvPr id="16" name="Graphic 15" descr="World with solid fill">
            <a:extLst>
              <a:ext uri="{FF2B5EF4-FFF2-40B4-BE49-F238E27FC236}">
                <a16:creationId xmlns:a16="http://schemas.microsoft.com/office/drawing/2014/main" id="{DA4BDEB1-8ADA-47F4-B9AC-637B9892F47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733800" y="1355586"/>
            <a:ext cx="914400" cy="914400"/>
          </a:xfrm>
          <a:prstGeom prst="rect">
            <a:avLst/>
          </a:prstGeom>
        </p:spPr>
      </p:pic>
      <p:sp>
        <p:nvSpPr>
          <p:cNvPr id="17" name="TextBox 16">
            <a:extLst>
              <a:ext uri="{FF2B5EF4-FFF2-40B4-BE49-F238E27FC236}">
                <a16:creationId xmlns:a16="http://schemas.microsoft.com/office/drawing/2014/main" id="{749657B2-6B1C-407F-871A-070F8A8E6F9A}"/>
              </a:ext>
            </a:extLst>
          </p:cNvPr>
          <p:cNvSpPr txBox="1"/>
          <p:nvPr/>
        </p:nvSpPr>
        <p:spPr>
          <a:xfrm>
            <a:off x="533400" y="2514600"/>
            <a:ext cx="1676400" cy="646331"/>
          </a:xfrm>
          <a:prstGeom prst="rect">
            <a:avLst/>
          </a:prstGeom>
          <a:noFill/>
        </p:spPr>
        <p:txBody>
          <a:bodyPr wrap="square" rtlCol="0">
            <a:spAutoFit/>
          </a:bodyPr>
          <a:lstStyle/>
          <a:p>
            <a:r>
              <a:rPr lang="en-US" sz="1800" b="1" spc="80" dirty="0">
                <a:solidFill>
                  <a:srgbClr val="042352"/>
                </a:solidFill>
                <a:latin typeface="Trebuchet MS"/>
                <a:cs typeface="Trebuchet MS"/>
              </a:rPr>
              <a:t>552</a:t>
            </a:r>
            <a:r>
              <a:rPr lang="en-US" sz="1800" spc="80" dirty="0">
                <a:solidFill>
                  <a:srgbClr val="042352"/>
                </a:solidFill>
                <a:latin typeface="Trebuchet MS"/>
                <a:cs typeface="Trebuchet MS"/>
              </a:rPr>
              <a:t> </a:t>
            </a:r>
            <a:r>
              <a:rPr lang="en-US" spc="80" dirty="0">
                <a:solidFill>
                  <a:srgbClr val="042352"/>
                </a:solidFill>
                <a:latin typeface="Trebuchet MS"/>
                <a:cs typeface="Trebuchet MS"/>
              </a:rPr>
              <a:t>aircrafts</a:t>
            </a:r>
            <a:endParaRPr lang="en-US" sz="1800" dirty="0">
              <a:latin typeface="Trebuchet MS"/>
              <a:cs typeface="Trebuchet MS"/>
            </a:endParaRPr>
          </a:p>
          <a:p>
            <a:endParaRPr lang="en-US" dirty="0"/>
          </a:p>
        </p:txBody>
      </p:sp>
      <p:sp>
        <p:nvSpPr>
          <p:cNvPr id="18" name="TextBox 17">
            <a:extLst>
              <a:ext uri="{FF2B5EF4-FFF2-40B4-BE49-F238E27FC236}">
                <a16:creationId xmlns:a16="http://schemas.microsoft.com/office/drawing/2014/main" id="{78F06E1E-9559-47C4-A4F2-D013EC8519A4}"/>
              </a:ext>
            </a:extLst>
          </p:cNvPr>
          <p:cNvSpPr txBox="1"/>
          <p:nvPr/>
        </p:nvSpPr>
        <p:spPr>
          <a:xfrm>
            <a:off x="3105150" y="2512141"/>
            <a:ext cx="2247900" cy="646331"/>
          </a:xfrm>
          <a:prstGeom prst="rect">
            <a:avLst/>
          </a:prstGeom>
          <a:noFill/>
        </p:spPr>
        <p:txBody>
          <a:bodyPr wrap="square" rtlCol="0">
            <a:spAutoFit/>
          </a:bodyPr>
          <a:lstStyle/>
          <a:p>
            <a:r>
              <a:rPr lang="en-US" sz="1800" b="1" spc="80" dirty="0">
                <a:solidFill>
                  <a:srgbClr val="042352"/>
                </a:solidFill>
                <a:latin typeface="Trebuchet MS"/>
                <a:cs typeface="Trebuchet MS"/>
              </a:rPr>
              <a:t>341</a:t>
            </a:r>
            <a:r>
              <a:rPr lang="en-US" sz="1800" spc="80" dirty="0">
                <a:solidFill>
                  <a:srgbClr val="042352"/>
                </a:solidFill>
                <a:latin typeface="Trebuchet MS"/>
                <a:cs typeface="Trebuchet MS"/>
              </a:rPr>
              <a:t> </a:t>
            </a:r>
            <a:r>
              <a:rPr lang="en-US" spc="80" dirty="0">
                <a:solidFill>
                  <a:srgbClr val="042352"/>
                </a:solidFill>
                <a:latin typeface="Trebuchet MS"/>
                <a:cs typeface="Trebuchet MS"/>
              </a:rPr>
              <a:t>destinations</a:t>
            </a:r>
            <a:endParaRPr lang="en-US" sz="1800" dirty="0">
              <a:latin typeface="Trebuchet MS"/>
              <a:cs typeface="Trebuchet MS"/>
            </a:endParaRPr>
          </a:p>
          <a:p>
            <a:endParaRPr lang="en-US" dirty="0"/>
          </a:p>
        </p:txBody>
      </p:sp>
      <p:sp>
        <p:nvSpPr>
          <p:cNvPr id="19" name="TextBox 18">
            <a:extLst>
              <a:ext uri="{FF2B5EF4-FFF2-40B4-BE49-F238E27FC236}">
                <a16:creationId xmlns:a16="http://schemas.microsoft.com/office/drawing/2014/main" id="{FF53B2E0-CC3E-4766-9386-055485A322F6}"/>
              </a:ext>
            </a:extLst>
          </p:cNvPr>
          <p:cNvSpPr txBox="1"/>
          <p:nvPr/>
        </p:nvSpPr>
        <p:spPr>
          <a:xfrm>
            <a:off x="6248400" y="2512142"/>
            <a:ext cx="2247900" cy="646331"/>
          </a:xfrm>
          <a:prstGeom prst="rect">
            <a:avLst/>
          </a:prstGeom>
          <a:noFill/>
        </p:spPr>
        <p:txBody>
          <a:bodyPr wrap="square" rtlCol="0">
            <a:spAutoFit/>
          </a:bodyPr>
          <a:lstStyle/>
          <a:p>
            <a:r>
              <a:rPr lang="en-US" sz="1800" b="1" spc="80" dirty="0">
                <a:solidFill>
                  <a:srgbClr val="042352"/>
                </a:solidFill>
                <a:latin typeface="Trebuchet MS"/>
                <a:cs typeface="Trebuchet MS"/>
              </a:rPr>
              <a:t>98.7</a:t>
            </a:r>
            <a:r>
              <a:rPr lang="en-US" sz="1800" spc="80" dirty="0">
                <a:solidFill>
                  <a:srgbClr val="042352"/>
                </a:solidFill>
                <a:latin typeface="Trebuchet MS"/>
                <a:cs typeface="Trebuchet MS"/>
              </a:rPr>
              <a:t> M </a:t>
            </a:r>
            <a:r>
              <a:rPr lang="en-US" spc="80" dirty="0">
                <a:solidFill>
                  <a:srgbClr val="042352"/>
                </a:solidFill>
                <a:latin typeface="Trebuchet MS"/>
                <a:cs typeface="Trebuchet MS"/>
              </a:rPr>
              <a:t>customers</a:t>
            </a:r>
            <a:endParaRPr lang="en-US" sz="1800" dirty="0">
              <a:latin typeface="Trebuchet MS"/>
              <a:cs typeface="Trebuchet MS"/>
            </a:endParaRPr>
          </a:p>
          <a:p>
            <a:endParaRPr lang="en-US" dirty="0"/>
          </a:p>
        </p:txBody>
      </p:sp>
      <p:pic>
        <p:nvPicPr>
          <p:cNvPr id="21" name="Graphic 20" descr="Euro with solid fill">
            <a:extLst>
              <a:ext uri="{FF2B5EF4-FFF2-40B4-BE49-F238E27FC236}">
                <a16:creationId xmlns:a16="http://schemas.microsoft.com/office/drawing/2014/main" id="{1C7D00BA-9093-440C-B3A5-B4BB41291EC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14400" y="3949268"/>
            <a:ext cx="914400" cy="914400"/>
          </a:xfrm>
          <a:prstGeom prst="rect">
            <a:avLst/>
          </a:prstGeom>
        </p:spPr>
      </p:pic>
      <p:pic>
        <p:nvPicPr>
          <p:cNvPr id="23" name="Graphic 22" descr="Box with solid fill">
            <a:extLst>
              <a:ext uri="{FF2B5EF4-FFF2-40B4-BE49-F238E27FC236}">
                <a16:creationId xmlns:a16="http://schemas.microsoft.com/office/drawing/2014/main" id="{09A35486-A1BB-424B-BABA-668C9BA7070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71900" y="3949268"/>
            <a:ext cx="914400" cy="914400"/>
          </a:xfrm>
          <a:prstGeom prst="rect">
            <a:avLst/>
          </a:prstGeom>
        </p:spPr>
      </p:pic>
      <p:pic>
        <p:nvPicPr>
          <p:cNvPr id="25" name="Graphic 24" descr="Employee badge with solid fill">
            <a:extLst>
              <a:ext uri="{FF2B5EF4-FFF2-40B4-BE49-F238E27FC236}">
                <a16:creationId xmlns:a16="http://schemas.microsoft.com/office/drawing/2014/main" id="{51E4BC03-ADF0-4488-ACDC-B9E0C25E21C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629400" y="3944527"/>
            <a:ext cx="914400" cy="914400"/>
          </a:xfrm>
          <a:prstGeom prst="rect">
            <a:avLst/>
          </a:prstGeom>
        </p:spPr>
      </p:pic>
      <p:sp>
        <p:nvSpPr>
          <p:cNvPr id="26" name="TextBox 25">
            <a:extLst>
              <a:ext uri="{FF2B5EF4-FFF2-40B4-BE49-F238E27FC236}">
                <a16:creationId xmlns:a16="http://schemas.microsoft.com/office/drawing/2014/main" id="{C286BCAD-D7C7-4E99-8709-EA858CF3AB35}"/>
              </a:ext>
            </a:extLst>
          </p:cNvPr>
          <p:cNvSpPr txBox="1"/>
          <p:nvPr/>
        </p:nvSpPr>
        <p:spPr>
          <a:xfrm>
            <a:off x="530942" y="4969716"/>
            <a:ext cx="1907458" cy="1200329"/>
          </a:xfrm>
          <a:prstGeom prst="rect">
            <a:avLst/>
          </a:prstGeom>
          <a:noFill/>
        </p:spPr>
        <p:txBody>
          <a:bodyPr wrap="square" rtlCol="0">
            <a:spAutoFit/>
          </a:bodyPr>
          <a:lstStyle/>
          <a:p>
            <a:pPr algn="ctr"/>
            <a:r>
              <a:rPr lang="en-US" b="1" spc="80" dirty="0">
                <a:solidFill>
                  <a:srgbClr val="042352"/>
                </a:solidFill>
                <a:latin typeface="Trebuchet MS"/>
                <a:cs typeface="Trebuchet MS"/>
              </a:rPr>
              <a:t>27.18 </a:t>
            </a:r>
            <a:r>
              <a:rPr lang="en-US" spc="80" dirty="0">
                <a:solidFill>
                  <a:srgbClr val="042352"/>
                </a:solidFill>
                <a:latin typeface="Trebuchet MS"/>
                <a:cs typeface="Trebuchet MS"/>
              </a:rPr>
              <a:t>B revenue in 2019</a:t>
            </a:r>
            <a:r>
              <a:rPr lang="en-US" b="1" spc="80" dirty="0">
                <a:solidFill>
                  <a:srgbClr val="042352"/>
                </a:solidFill>
                <a:latin typeface="Trebuchet MS"/>
                <a:cs typeface="Trebuchet MS"/>
              </a:rPr>
              <a:t> </a:t>
            </a:r>
            <a:endParaRPr lang="en-US" sz="1800" dirty="0">
              <a:latin typeface="Trebuchet MS"/>
              <a:cs typeface="Trebuchet MS"/>
            </a:endParaRPr>
          </a:p>
          <a:p>
            <a:endParaRPr lang="en-US" dirty="0"/>
          </a:p>
        </p:txBody>
      </p:sp>
      <p:sp>
        <p:nvSpPr>
          <p:cNvPr id="27" name="TextBox 26">
            <a:extLst>
              <a:ext uri="{FF2B5EF4-FFF2-40B4-BE49-F238E27FC236}">
                <a16:creationId xmlns:a16="http://schemas.microsoft.com/office/drawing/2014/main" id="{048A4A68-C7D8-4F68-86BD-6F7FC8E49901}"/>
              </a:ext>
            </a:extLst>
          </p:cNvPr>
          <p:cNvSpPr txBox="1"/>
          <p:nvPr/>
        </p:nvSpPr>
        <p:spPr>
          <a:xfrm>
            <a:off x="3275371" y="4969716"/>
            <a:ext cx="1907458" cy="646331"/>
          </a:xfrm>
          <a:prstGeom prst="rect">
            <a:avLst/>
          </a:prstGeom>
          <a:noFill/>
        </p:spPr>
        <p:txBody>
          <a:bodyPr wrap="square" rtlCol="0">
            <a:spAutoFit/>
          </a:bodyPr>
          <a:lstStyle/>
          <a:p>
            <a:r>
              <a:rPr lang="en-US" b="1" spc="80" dirty="0">
                <a:solidFill>
                  <a:srgbClr val="042352"/>
                </a:solidFill>
                <a:latin typeface="Trebuchet MS"/>
                <a:cs typeface="Trebuchet MS"/>
              </a:rPr>
              <a:t>1.14</a:t>
            </a:r>
            <a:r>
              <a:rPr lang="en-US" sz="1800" spc="80" dirty="0">
                <a:solidFill>
                  <a:srgbClr val="042352"/>
                </a:solidFill>
                <a:latin typeface="Trebuchet MS"/>
                <a:cs typeface="Trebuchet MS"/>
              </a:rPr>
              <a:t> </a:t>
            </a:r>
            <a:r>
              <a:rPr lang="en-US" spc="80" dirty="0">
                <a:solidFill>
                  <a:srgbClr val="042352"/>
                </a:solidFill>
                <a:latin typeface="Trebuchet MS"/>
                <a:cs typeface="Trebuchet MS"/>
              </a:rPr>
              <a:t>M cargo</a:t>
            </a:r>
            <a:endParaRPr lang="en-US" sz="1800" dirty="0">
              <a:latin typeface="Trebuchet MS"/>
              <a:cs typeface="Trebuchet MS"/>
            </a:endParaRPr>
          </a:p>
          <a:p>
            <a:endParaRPr lang="en-US" dirty="0"/>
          </a:p>
        </p:txBody>
      </p:sp>
      <p:sp>
        <p:nvSpPr>
          <p:cNvPr id="28" name="TextBox 27">
            <a:extLst>
              <a:ext uri="{FF2B5EF4-FFF2-40B4-BE49-F238E27FC236}">
                <a16:creationId xmlns:a16="http://schemas.microsoft.com/office/drawing/2014/main" id="{3C7E65AE-716F-4CAF-98BD-2BFDEE2811AE}"/>
              </a:ext>
            </a:extLst>
          </p:cNvPr>
          <p:cNvSpPr txBox="1"/>
          <p:nvPr/>
        </p:nvSpPr>
        <p:spPr>
          <a:xfrm>
            <a:off x="6243484" y="4969715"/>
            <a:ext cx="2369574" cy="646331"/>
          </a:xfrm>
          <a:prstGeom prst="rect">
            <a:avLst/>
          </a:prstGeom>
          <a:noFill/>
        </p:spPr>
        <p:txBody>
          <a:bodyPr wrap="square" rtlCol="0">
            <a:spAutoFit/>
          </a:bodyPr>
          <a:lstStyle/>
          <a:p>
            <a:r>
              <a:rPr lang="en-US" b="1" spc="80" dirty="0">
                <a:solidFill>
                  <a:srgbClr val="042352"/>
                </a:solidFill>
                <a:latin typeface="Trebuchet MS"/>
                <a:cs typeface="Trebuchet MS"/>
              </a:rPr>
              <a:t>80,595</a:t>
            </a:r>
            <a:r>
              <a:rPr lang="en-US" sz="1800" spc="80" dirty="0">
                <a:solidFill>
                  <a:srgbClr val="042352"/>
                </a:solidFill>
                <a:latin typeface="Trebuchet MS"/>
                <a:cs typeface="Trebuchet MS"/>
              </a:rPr>
              <a:t> </a:t>
            </a:r>
            <a:r>
              <a:rPr lang="en-US" spc="80" dirty="0">
                <a:solidFill>
                  <a:srgbClr val="042352"/>
                </a:solidFill>
                <a:latin typeface="Trebuchet MS"/>
                <a:cs typeface="Trebuchet MS"/>
              </a:rPr>
              <a:t>employees</a:t>
            </a:r>
            <a:endParaRPr lang="en-US" sz="1800" dirty="0">
              <a:latin typeface="Trebuchet MS"/>
              <a:cs typeface="Trebuchet MS"/>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2446147"/>
            <a:ext cx="4109720" cy="517449"/>
          </a:xfrm>
          <a:prstGeom prst="rect">
            <a:avLst/>
          </a:prstGeom>
        </p:spPr>
        <p:txBody>
          <a:bodyPr vert="horz" wrap="square" lIns="0" tIns="67945" rIns="0" bIns="0" rtlCol="0">
            <a:spAutoFit/>
          </a:bodyPr>
          <a:lstStyle/>
          <a:p>
            <a:pPr marL="12700" marR="5080">
              <a:lnSpc>
                <a:spcPts val="3460"/>
              </a:lnSpc>
              <a:spcBef>
                <a:spcPts val="535"/>
              </a:spcBef>
            </a:pPr>
            <a:r>
              <a:rPr lang="en-US" sz="3200" b="1" spc="300" dirty="0">
                <a:solidFill>
                  <a:srgbClr val="FFFFFF"/>
                </a:solidFill>
                <a:latin typeface="Trebuchet MS"/>
                <a:cs typeface="Trebuchet MS"/>
              </a:rPr>
              <a:t>Business Problem</a:t>
            </a:r>
            <a:endParaRPr sz="3200" dirty="0">
              <a:latin typeface="Trebuchet MS"/>
              <a:cs typeface="Trebuchet MS"/>
            </a:endParaRPr>
          </a:p>
        </p:txBody>
      </p:sp>
      <p:sp>
        <p:nvSpPr>
          <p:cNvPr id="3" name="object 3"/>
          <p:cNvSpPr txBox="1"/>
          <p:nvPr/>
        </p:nvSpPr>
        <p:spPr>
          <a:xfrm>
            <a:off x="535940" y="3792092"/>
            <a:ext cx="4109720" cy="775212"/>
          </a:xfrm>
          <a:prstGeom prst="rect">
            <a:avLst/>
          </a:prstGeom>
        </p:spPr>
        <p:txBody>
          <a:bodyPr vert="horz" wrap="square" lIns="0" tIns="43815" rIns="0" bIns="0" rtlCol="0">
            <a:spAutoFit/>
          </a:bodyPr>
          <a:lstStyle/>
          <a:p>
            <a:pPr marL="12700" marR="5080">
              <a:lnSpc>
                <a:spcPts val="1939"/>
              </a:lnSpc>
              <a:spcBef>
                <a:spcPts val="345"/>
              </a:spcBef>
            </a:pPr>
            <a:r>
              <a:rPr lang="en-US" sz="1800" b="1" spc="130" dirty="0">
                <a:solidFill>
                  <a:srgbClr val="FFFFFF"/>
                </a:solidFill>
                <a:latin typeface="Trebuchet MS"/>
                <a:cs typeface="Trebuchet MS"/>
              </a:rPr>
              <a:t>How can Air France optimize their Search Engine Marketing Strategy?</a:t>
            </a:r>
            <a:endParaRPr sz="1800"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14215" y="6534098"/>
            <a:ext cx="114935" cy="239395"/>
          </a:xfrm>
          <a:prstGeom prst="rect">
            <a:avLst/>
          </a:prstGeom>
        </p:spPr>
        <p:txBody>
          <a:bodyPr vert="horz" wrap="square" lIns="0" tIns="12700" rIns="0" bIns="0" rtlCol="0">
            <a:spAutoFit/>
          </a:bodyPr>
          <a:lstStyle/>
          <a:p>
            <a:pPr marL="12700">
              <a:lnSpc>
                <a:spcPct val="100000"/>
              </a:lnSpc>
              <a:spcBef>
                <a:spcPts val="100"/>
              </a:spcBef>
            </a:pPr>
            <a:r>
              <a:rPr sz="1400" spc="-35" dirty="0">
                <a:solidFill>
                  <a:srgbClr val="040F39"/>
                </a:solidFill>
                <a:latin typeface="Trebuchet MS"/>
                <a:cs typeface="Trebuchet MS"/>
              </a:rPr>
              <a:t>4</a:t>
            </a:r>
            <a:endParaRPr sz="1400">
              <a:latin typeface="Trebuchet MS"/>
              <a:cs typeface="Trebuchet MS"/>
            </a:endParaRPr>
          </a:p>
        </p:txBody>
      </p:sp>
      <p:sp>
        <p:nvSpPr>
          <p:cNvPr id="3" name="object 3"/>
          <p:cNvSpPr txBox="1">
            <a:spLocks noGrp="1"/>
          </p:cNvSpPr>
          <p:nvPr>
            <p:ph type="title"/>
          </p:nvPr>
        </p:nvSpPr>
        <p:spPr>
          <a:xfrm>
            <a:off x="186334" y="339293"/>
            <a:ext cx="3110230" cy="391795"/>
          </a:xfrm>
          <a:prstGeom prst="rect">
            <a:avLst/>
          </a:prstGeom>
        </p:spPr>
        <p:txBody>
          <a:bodyPr vert="horz" wrap="square" lIns="0" tIns="12700" rIns="0" bIns="0" rtlCol="0">
            <a:spAutoFit/>
          </a:bodyPr>
          <a:lstStyle/>
          <a:p>
            <a:pPr marL="12700">
              <a:lnSpc>
                <a:spcPct val="100000"/>
              </a:lnSpc>
              <a:spcBef>
                <a:spcPts val="100"/>
              </a:spcBef>
            </a:pPr>
            <a:r>
              <a:rPr lang="en-US" spc="-95" dirty="0"/>
              <a:t>Business Insights</a:t>
            </a:r>
            <a:endParaRPr spc="-130" dirty="0"/>
          </a:p>
        </p:txBody>
      </p:sp>
      <p:sp>
        <p:nvSpPr>
          <p:cNvPr id="34" name="TextBox 33">
            <a:extLst>
              <a:ext uri="{FF2B5EF4-FFF2-40B4-BE49-F238E27FC236}">
                <a16:creationId xmlns:a16="http://schemas.microsoft.com/office/drawing/2014/main" id="{9211533C-045A-4F69-A4DA-108F16B56F88}"/>
              </a:ext>
            </a:extLst>
          </p:cNvPr>
          <p:cNvSpPr txBox="1"/>
          <p:nvPr/>
        </p:nvSpPr>
        <p:spPr>
          <a:xfrm>
            <a:off x="457200" y="2438400"/>
            <a:ext cx="3852266" cy="3282950"/>
          </a:xfrm>
          <a:prstGeom prst="rect">
            <a:avLst/>
          </a:prstGeom>
          <a:noFill/>
        </p:spPr>
        <p:txBody>
          <a:bodyPr wrap="square" rtlCol="0">
            <a:spAutoFit/>
          </a:bodyPr>
          <a:lstStyle/>
          <a:p>
            <a:pPr marL="215265" indent="-203200">
              <a:lnSpc>
                <a:spcPct val="100000"/>
              </a:lnSpc>
              <a:spcBef>
                <a:spcPts val="1090"/>
              </a:spcBef>
              <a:buClr>
                <a:srgbClr val="0094DB"/>
              </a:buClr>
              <a:buSzPct val="69444"/>
              <a:buFont typeface="Wingdings"/>
              <a:buChar char=""/>
              <a:tabLst>
                <a:tab pos="215900" algn="l"/>
              </a:tabLst>
            </a:pPr>
            <a:r>
              <a:rPr lang="en-US" spc="-80" dirty="0">
                <a:solidFill>
                  <a:srgbClr val="042352"/>
                </a:solidFill>
                <a:latin typeface="Trebuchet MS"/>
                <a:cs typeface="Trebuchet MS"/>
              </a:rPr>
              <a:t>Clicked </a:t>
            </a:r>
            <a:r>
              <a:rPr lang="en-US" b="1" spc="-80" dirty="0">
                <a:solidFill>
                  <a:srgbClr val="042352"/>
                </a:solidFill>
                <a:latin typeface="Trebuchet MS"/>
                <a:cs typeface="Trebuchet MS"/>
              </a:rPr>
              <a:t>4 </a:t>
            </a:r>
            <a:r>
              <a:rPr lang="en-US" spc="-80" dirty="0">
                <a:solidFill>
                  <a:srgbClr val="042352"/>
                </a:solidFill>
                <a:latin typeface="Trebuchet MS"/>
                <a:cs typeface="Trebuchet MS"/>
              </a:rPr>
              <a:t>times on keyword online ads</a:t>
            </a:r>
            <a:endParaRPr lang="en-US" sz="1800" dirty="0">
              <a:latin typeface="Trebuchet MS"/>
              <a:cs typeface="Trebuchet MS"/>
            </a:endParaRPr>
          </a:p>
          <a:p>
            <a:pPr marL="215265" marR="748030" indent="-203200">
              <a:lnSpc>
                <a:spcPts val="2050"/>
              </a:lnSpc>
              <a:spcBef>
                <a:spcPts val="1255"/>
              </a:spcBef>
              <a:buClr>
                <a:srgbClr val="0094DB"/>
              </a:buClr>
              <a:buSzPct val="69444"/>
              <a:buFont typeface="Wingdings"/>
              <a:buChar char=""/>
              <a:tabLst>
                <a:tab pos="215900" algn="l"/>
              </a:tabLst>
            </a:pPr>
            <a:r>
              <a:rPr lang="en-US" sz="1800" spc="-85" dirty="0">
                <a:solidFill>
                  <a:srgbClr val="042352"/>
                </a:solidFill>
                <a:latin typeface="Trebuchet MS"/>
                <a:cs typeface="Trebuchet MS"/>
              </a:rPr>
              <a:t>The average cost per click is </a:t>
            </a:r>
            <a:r>
              <a:rPr lang="en-US" sz="1800" b="1" spc="-85" dirty="0">
                <a:solidFill>
                  <a:srgbClr val="042352"/>
                </a:solidFill>
                <a:latin typeface="Trebuchet MS"/>
                <a:cs typeface="Trebuchet MS"/>
              </a:rPr>
              <a:t>$6.76</a:t>
            </a:r>
            <a:endParaRPr lang="en-US" sz="1800" dirty="0">
              <a:latin typeface="Trebuchet MS"/>
              <a:cs typeface="Trebuchet MS"/>
            </a:endParaRPr>
          </a:p>
          <a:p>
            <a:pPr marL="215265" marR="82550" indent="-203200">
              <a:lnSpc>
                <a:spcPts val="2050"/>
              </a:lnSpc>
              <a:spcBef>
                <a:spcPts val="1205"/>
              </a:spcBef>
              <a:buClr>
                <a:srgbClr val="0094DB"/>
              </a:buClr>
              <a:buSzPct val="69444"/>
              <a:buFont typeface="Wingdings"/>
              <a:buChar char=""/>
              <a:tabLst>
                <a:tab pos="215900" algn="l"/>
              </a:tabLst>
            </a:pPr>
            <a:r>
              <a:rPr lang="en-US" sz="1800" spc="-65" dirty="0">
                <a:solidFill>
                  <a:srgbClr val="042352"/>
                </a:solidFill>
                <a:latin typeface="Trebuchet MS"/>
                <a:cs typeface="Trebuchet MS"/>
              </a:rPr>
              <a:t>There were </a:t>
            </a:r>
            <a:r>
              <a:rPr lang="en-US" sz="1800" b="1" spc="-65" dirty="0">
                <a:solidFill>
                  <a:srgbClr val="042352"/>
                </a:solidFill>
                <a:latin typeface="Trebuchet MS"/>
                <a:cs typeface="Trebuchet MS"/>
              </a:rPr>
              <a:t>176</a:t>
            </a:r>
            <a:r>
              <a:rPr lang="en-US" sz="1800" spc="-65" dirty="0">
                <a:solidFill>
                  <a:srgbClr val="042352"/>
                </a:solidFill>
                <a:latin typeface="Trebuchet MS"/>
                <a:cs typeface="Trebuchet MS"/>
              </a:rPr>
              <a:t> impressions on keyword ads to book Air France tickets</a:t>
            </a:r>
          </a:p>
          <a:p>
            <a:pPr marL="215265" marR="82550" indent="-203200">
              <a:lnSpc>
                <a:spcPts val="2050"/>
              </a:lnSpc>
              <a:spcBef>
                <a:spcPts val="1205"/>
              </a:spcBef>
              <a:buClr>
                <a:srgbClr val="0094DB"/>
              </a:buClr>
              <a:buSzPct val="69444"/>
              <a:buFont typeface="Wingdings"/>
              <a:buChar char=""/>
              <a:tabLst>
                <a:tab pos="215900" algn="l"/>
              </a:tabLst>
            </a:pPr>
            <a:r>
              <a:rPr lang="en-US" sz="1800" b="1" spc="-65" dirty="0">
                <a:solidFill>
                  <a:srgbClr val="042352"/>
                </a:solidFill>
                <a:latin typeface="Trebuchet MS"/>
                <a:cs typeface="Trebuchet MS"/>
              </a:rPr>
              <a:t>1763 </a:t>
            </a:r>
            <a:r>
              <a:rPr lang="en-US" sz="1800" spc="-65" dirty="0">
                <a:solidFill>
                  <a:srgbClr val="042352"/>
                </a:solidFill>
                <a:latin typeface="Trebuchet MS"/>
                <a:cs typeface="Trebuchet MS"/>
              </a:rPr>
              <a:t>bookings were done on Broad search.</a:t>
            </a:r>
            <a:endParaRPr lang="en-US" sz="1800" b="1" dirty="0">
              <a:latin typeface="Trebuchet MS"/>
              <a:cs typeface="Trebuchet MS"/>
            </a:endParaRPr>
          </a:p>
          <a:p>
            <a:endParaRPr lang="en-US" dirty="0"/>
          </a:p>
        </p:txBody>
      </p:sp>
      <p:sp>
        <p:nvSpPr>
          <p:cNvPr id="35" name="TextBox 34">
            <a:extLst>
              <a:ext uri="{FF2B5EF4-FFF2-40B4-BE49-F238E27FC236}">
                <a16:creationId xmlns:a16="http://schemas.microsoft.com/office/drawing/2014/main" id="{57AF1880-F7FE-4596-B776-7F6F908750CC}"/>
              </a:ext>
            </a:extLst>
          </p:cNvPr>
          <p:cNvSpPr txBox="1"/>
          <p:nvPr/>
        </p:nvSpPr>
        <p:spPr>
          <a:xfrm>
            <a:off x="457200" y="1828800"/>
            <a:ext cx="3852266" cy="369332"/>
          </a:xfrm>
          <a:prstGeom prst="rect">
            <a:avLst/>
          </a:prstGeom>
          <a:noFill/>
        </p:spPr>
        <p:txBody>
          <a:bodyPr wrap="square" rtlCol="0">
            <a:spAutoFit/>
          </a:bodyPr>
          <a:lstStyle/>
          <a:p>
            <a:pPr marL="12065">
              <a:lnSpc>
                <a:spcPct val="100000"/>
              </a:lnSpc>
              <a:spcBef>
                <a:spcPts val="1090"/>
              </a:spcBef>
              <a:buClr>
                <a:srgbClr val="0094DB"/>
              </a:buClr>
              <a:buSzPct val="69444"/>
              <a:tabLst>
                <a:tab pos="215900" algn="l"/>
              </a:tabLst>
            </a:pPr>
            <a:r>
              <a:rPr lang="en-US" sz="1800" b="1" dirty="0">
                <a:solidFill>
                  <a:srgbClr val="042352"/>
                </a:solidFill>
                <a:latin typeface="Trebuchet MS"/>
                <a:cs typeface="Trebuchet MS"/>
              </a:rPr>
              <a:t>50% </a:t>
            </a:r>
            <a:r>
              <a:rPr lang="en-US" dirty="0">
                <a:solidFill>
                  <a:srgbClr val="042352"/>
                </a:solidFill>
                <a:latin typeface="Trebuchet MS"/>
                <a:cs typeface="Trebuchet MS"/>
              </a:rPr>
              <a:t>of passengers:</a:t>
            </a:r>
            <a:endParaRPr lang="en-US" sz="1800" b="1" dirty="0">
              <a:solidFill>
                <a:srgbClr val="042352"/>
              </a:solidFill>
              <a:latin typeface="Trebuchet MS"/>
              <a:cs typeface="Trebuchet MS"/>
            </a:endParaRPr>
          </a:p>
        </p:txBody>
      </p:sp>
      <p:pic>
        <p:nvPicPr>
          <p:cNvPr id="43" name="Picture 42">
            <a:extLst>
              <a:ext uri="{FF2B5EF4-FFF2-40B4-BE49-F238E27FC236}">
                <a16:creationId xmlns:a16="http://schemas.microsoft.com/office/drawing/2014/main" id="{103287FB-730B-4D4A-BC64-5891A531E7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2362200"/>
            <a:ext cx="3581400" cy="3124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953000" y="2381919"/>
            <a:ext cx="4025265" cy="1047081"/>
          </a:xfrm>
          <a:prstGeom prst="rect">
            <a:avLst/>
          </a:prstGeom>
        </p:spPr>
        <p:txBody>
          <a:bodyPr vert="horz" wrap="square" lIns="0" tIns="26034" rIns="0" bIns="0" rtlCol="0">
            <a:spAutoFit/>
          </a:bodyPr>
          <a:lstStyle/>
          <a:p>
            <a:pPr marL="215265" indent="-203200">
              <a:lnSpc>
                <a:spcPct val="100000"/>
              </a:lnSpc>
              <a:spcBef>
                <a:spcPts val="1090"/>
              </a:spcBef>
              <a:buClr>
                <a:srgbClr val="0094DB"/>
              </a:buClr>
              <a:buSzPct val="69444"/>
              <a:buFont typeface="Wingdings"/>
              <a:buChar char=""/>
              <a:tabLst>
                <a:tab pos="215900" algn="l"/>
              </a:tabLst>
            </a:pPr>
            <a:r>
              <a:rPr lang="en-US" sz="1600" spc="-80" dirty="0">
                <a:solidFill>
                  <a:srgbClr val="042352"/>
                </a:solidFill>
                <a:latin typeface="Trebuchet MS"/>
                <a:cs typeface="Trebuchet MS"/>
              </a:rPr>
              <a:t>Net Revenue: </a:t>
            </a:r>
            <a:r>
              <a:rPr lang="en-US" sz="1600" b="1" spc="-80" dirty="0">
                <a:solidFill>
                  <a:srgbClr val="042352"/>
                </a:solidFill>
                <a:latin typeface="Trebuchet MS"/>
                <a:cs typeface="Trebuchet MS"/>
              </a:rPr>
              <a:t>$230,126.87 </a:t>
            </a:r>
          </a:p>
          <a:p>
            <a:pPr marL="215265" indent="-203200">
              <a:lnSpc>
                <a:spcPct val="100000"/>
              </a:lnSpc>
              <a:spcBef>
                <a:spcPts val="1090"/>
              </a:spcBef>
              <a:buClr>
                <a:srgbClr val="0094DB"/>
              </a:buClr>
              <a:buSzPct val="69444"/>
              <a:buFont typeface="Wingdings"/>
              <a:buChar char=""/>
              <a:tabLst>
                <a:tab pos="215900" algn="l"/>
              </a:tabLst>
            </a:pPr>
            <a:r>
              <a:rPr lang="en-US" sz="1600" spc="-80" dirty="0">
                <a:solidFill>
                  <a:srgbClr val="042352"/>
                </a:solidFill>
                <a:latin typeface="Trebuchet MS"/>
                <a:cs typeface="Trebuchet MS"/>
              </a:rPr>
              <a:t>Media Cost: </a:t>
            </a:r>
            <a:r>
              <a:rPr lang="en-US" sz="1600" b="1" spc="-80" dirty="0">
                <a:solidFill>
                  <a:srgbClr val="042352"/>
                </a:solidFill>
                <a:latin typeface="Trebuchet MS"/>
                <a:cs typeface="Trebuchet MS"/>
              </a:rPr>
              <a:t>$3,567.13</a:t>
            </a:r>
          </a:p>
          <a:p>
            <a:pPr marL="215265" indent="-203200">
              <a:lnSpc>
                <a:spcPct val="100000"/>
              </a:lnSpc>
              <a:spcBef>
                <a:spcPts val="1090"/>
              </a:spcBef>
              <a:buClr>
                <a:srgbClr val="0094DB"/>
              </a:buClr>
              <a:buSzPct val="69444"/>
              <a:buFont typeface="Wingdings"/>
              <a:buChar char=""/>
              <a:tabLst>
                <a:tab pos="215900" algn="l"/>
              </a:tabLst>
            </a:pPr>
            <a:r>
              <a:rPr lang="en-US" sz="1600" spc="-80" dirty="0">
                <a:solidFill>
                  <a:srgbClr val="042352"/>
                </a:solidFill>
                <a:latin typeface="Trebuchet MS"/>
                <a:cs typeface="Trebuchet MS"/>
              </a:rPr>
              <a:t>ROA: </a:t>
            </a:r>
            <a:r>
              <a:rPr lang="en-US" sz="1600" b="1" spc="-80" dirty="0">
                <a:solidFill>
                  <a:srgbClr val="042352"/>
                </a:solidFill>
                <a:latin typeface="Trebuchet MS"/>
                <a:cs typeface="Trebuchet MS"/>
              </a:rPr>
              <a:t>64.51 %</a:t>
            </a:r>
            <a:endParaRPr lang="en-US" sz="1600" spc="-80" dirty="0">
              <a:solidFill>
                <a:srgbClr val="042352"/>
              </a:solidFill>
              <a:latin typeface="Trebuchet MS"/>
              <a:cs typeface="Trebuchet MS"/>
            </a:endParaRPr>
          </a:p>
        </p:txBody>
      </p:sp>
      <p:sp>
        <p:nvSpPr>
          <p:cNvPr id="5" name="object 5"/>
          <p:cNvSpPr txBox="1">
            <a:spLocks noGrp="1"/>
          </p:cNvSpPr>
          <p:nvPr>
            <p:ph type="title"/>
          </p:nvPr>
        </p:nvSpPr>
        <p:spPr>
          <a:xfrm>
            <a:off x="217424" y="413019"/>
            <a:ext cx="8503920" cy="381771"/>
          </a:xfrm>
          <a:prstGeom prst="rect">
            <a:avLst/>
          </a:prstGeom>
        </p:spPr>
        <p:txBody>
          <a:bodyPr vert="horz" wrap="square" lIns="0" tIns="48895" rIns="0" bIns="0" rtlCol="0">
            <a:spAutoFit/>
          </a:bodyPr>
          <a:lstStyle/>
          <a:p>
            <a:pPr marL="12700" marR="5080">
              <a:lnSpc>
                <a:spcPct val="90100"/>
              </a:lnSpc>
              <a:spcBef>
                <a:spcPts val="385"/>
              </a:spcBef>
            </a:pPr>
            <a:r>
              <a:rPr lang="en-US" spc="-114" dirty="0"/>
              <a:t>Publishers Return On Advertising</a:t>
            </a:r>
            <a:endParaRPr spc="-114" dirty="0"/>
          </a:p>
        </p:txBody>
      </p:sp>
      <p:sp>
        <p:nvSpPr>
          <p:cNvPr id="6" name="object 6"/>
          <p:cNvSpPr txBox="1"/>
          <p:nvPr/>
        </p:nvSpPr>
        <p:spPr>
          <a:xfrm>
            <a:off x="4488815" y="6546723"/>
            <a:ext cx="165735" cy="23241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400" spc="-35" dirty="0">
                <a:solidFill>
                  <a:srgbClr val="040F39"/>
                </a:solidFill>
                <a:latin typeface="Trebuchet MS"/>
                <a:cs typeface="Trebuchet MS"/>
              </a:rPr>
              <a:t>5</a:t>
            </a:fld>
            <a:endParaRPr sz="1400">
              <a:latin typeface="Trebuchet MS"/>
              <a:cs typeface="Trebuchet MS"/>
            </a:endParaRPr>
          </a:p>
        </p:txBody>
      </p:sp>
      <p:pic>
        <p:nvPicPr>
          <p:cNvPr id="8" name="Picture 7" descr="Table&#10;&#10;Description automatically generated with medium confidence">
            <a:extLst>
              <a:ext uri="{FF2B5EF4-FFF2-40B4-BE49-F238E27FC236}">
                <a16:creationId xmlns:a16="http://schemas.microsoft.com/office/drawing/2014/main" id="{20880A80-3A55-4726-A506-AF006BA5A4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567631"/>
            <a:ext cx="2895600" cy="3208270"/>
          </a:xfrm>
          <a:prstGeom prst="rect">
            <a:avLst/>
          </a:prstGeom>
        </p:spPr>
      </p:pic>
      <p:pic>
        <p:nvPicPr>
          <p:cNvPr id="11" name="Picture 10" descr="A picture containing text, clipart&#10;&#10;Description automatically generated">
            <a:extLst>
              <a:ext uri="{FF2B5EF4-FFF2-40B4-BE49-F238E27FC236}">
                <a16:creationId xmlns:a16="http://schemas.microsoft.com/office/drawing/2014/main" id="{190D267B-C13B-472E-8DC1-B9A670F17DA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953000" y="1567631"/>
            <a:ext cx="2463800" cy="625805"/>
          </a:xfrm>
          <a:prstGeom prst="rect">
            <a:avLst/>
          </a:prstGeom>
        </p:spPr>
      </p:pic>
      <p:sp>
        <p:nvSpPr>
          <p:cNvPr id="13" name="TextBox 12">
            <a:extLst>
              <a:ext uri="{FF2B5EF4-FFF2-40B4-BE49-F238E27FC236}">
                <a16:creationId xmlns:a16="http://schemas.microsoft.com/office/drawing/2014/main" id="{12707613-1B35-4E39-932E-14CD4547ECFD}"/>
              </a:ext>
            </a:extLst>
          </p:cNvPr>
          <p:cNvSpPr txBox="1"/>
          <p:nvPr/>
        </p:nvSpPr>
        <p:spPr>
          <a:xfrm>
            <a:off x="4013200" y="4572000"/>
            <a:ext cx="4343400" cy="1618392"/>
          </a:xfrm>
          <a:prstGeom prst="rect">
            <a:avLst/>
          </a:prstGeom>
          <a:noFill/>
        </p:spPr>
        <p:txBody>
          <a:bodyPr wrap="square" rtlCol="0">
            <a:spAutoFit/>
          </a:bodyPr>
          <a:lstStyle/>
          <a:p>
            <a:pPr marL="12065" algn="ctr">
              <a:lnSpc>
                <a:spcPct val="100000"/>
              </a:lnSpc>
              <a:spcBef>
                <a:spcPts val="1090"/>
              </a:spcBef>
              <a:buClr>
                <a:srgbClr val="0094DB"/>
              </a:buClr>
              <a:buSzPct val="69444"/>
              <a:tabLst>
                <a:tab pos="215900" algn="l"/>
              </a:tabLst>
            </a:pPr>
            <a:r>
              <a:rPr lang="en-US" spc="-80" dirty="0">
                <a:solidFill>
                  <a:srgbClr val="042352"/>
                </a:solidFill>
                <a:latin typeface="Trebuchet MS"/>
                <a:cs typeface="Trebuchet MS"/>
              </a:rPr>
              <a:t>Kayak has an ROA </a:t>
            </a:r>
            <a:r>
              <a:rPr lang="en-US" b="1" spc="-80" dirty="0">
                <a:solidFill>
                  <a:srgbClr val="042352"/>
                </a:solidFill>
                <a:latin typeface="Trebuchet MS"/>
                <a:cs typeface="Trebuchet MS"/>
              </a:rPr>
              <a:t>3.39x </a:t>
            </a:r>
            <a:r>
              <a:rPr lang="en-US" spc="-80" dirty="0">
                <a:solidFill>
                  <a:srgbClr val="042352"/>
                </a:solidFill>
                <a:latin typeface="Trebuchet MS"/>
                <a:cs typeface="Trebuchet MS"/>
              </a:rPr>
              <a:t>larger than Yahoo – US. Such a gap suggests that Air France gains better returns on Kayak versus other search engines.</a:t>
            </a:r>
            <a:endParaRPr lang="en-US" sz="1800" spc="-80" dirty="0">
              <a:solidFill>
                <a:srgbClr val="042352"/>
              </a:solidFill>
              <a:latin typeface="Trebuchet MS"/>
              <a:cs typeface="Trebuchet MS"/>
            </a:endParaRPr>
          </a:p>
          <a:p>
            <a:pPr marL="12065" algn="ctr">
              <a:lnSpc>
                <a:spcPct val="100000"/>
              </a:lnSpc>
              <a:spcBef>
                <a:spcPts val="1090"/>
              </a:spcBef>
              <a:buClr>
                <a:srgbClr val="0094DB"/>
              </a:buClr>
              <a:buSzPct val="69444"/>
              <a:tabLst>
                <a:tab pos="215900" algn="l"/>
              </a:tabLst>
            </a:pPr>
            <a:endParaRPr lang="en-US" sz="1800" spc="-80" dirty="0">
              <a:solidFill>
                <a:srgbClr val="042352"/>
              </a:solidFill>
              <a:latin typeface="Trebuchet MS"/>
              <a:cs typeface="Trebuchet MS"/>
            </a:endParaRPr>
          </a:p>
        </p:txBody>
      </p:sp>
      <p:sp>
        <p:nvSpPr>
          <p:cNvPr id="15" name="Rectangle 14">
            <a:extLst>
              <a:ext uri="{FF2B5EF4-FFF2-40B4-BE49-F238E27FC236}">
                <a16:creationId xmlns:a16="http://schemas.microsoft.com/office/drawing/2014/main" id="{8BFBAD97-1C66-47EB-B85F-980AFB523E69}"/>
              </a:ext>
            </a:extLst>
          </p:cNvPr>
          <p:cNvSpPr/>
          <p:nvPr/>
        </p:nvSpPr>
        <p:spPr>
          <a:xfrm>
            <a:off x="4013200" y="4343400"/>
            <a:ext cx="4343400" cy="1676400"/>
          </a:xfrm>
          <a:prstGeom prst="rect">
            <a:avLst/>
          </a:prstGeom>
          <a:noFill/>
          <a:ln w="38100">
            <a:solidFill>
              <a:srgbClr val="0423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94018" y="437212"/>
            <a:ext cx="8955328" cy="359073"/>
          </a:xfrm>
          <a:prstGeom prst="rect">
            <a:avLst/>
          </a:prstGeom>
        </p:spPr>
        <p:txBody>
          <a:bodyPr vert="horz" wrap="square" lIns="0" tIns="12700" rIns="0" bIns="0" rtlCol="0">
            <a:spAutoFit/>
          </a:bodyPr>
          <a:lstStyle/>
          <a:p>
            <a:pPr marL="104139">
              <a:lnSpc>
                <a:spcPts val="2740"/>
              </a:lnSpc>
              <a:spcBef>
                <a:spcPts val="100"/>
              </a:spcBef>
            </a:pPr>
            <a:r>
              <a:rPr lang="en-US" spc="50" dirty="0"/>
              <a:t>Publishers Net Revenue Per Click</a:t>
            </a:r>
            <a:endParaRPr spc="-145" dirty="0"/>
          </a:p>
        </p:txBody>
      </p:sp>
      <p:grpSp>
        <p:nvGrpSpPr>
          <p:cNvPr id="7" name="object 7"/>
          <p:cNvGrpSpPr/>
          <p:nvPr/>
        </p:nvGrpSpPr>
        <p:grpSpPr>
          <a:xfrm>
            <a:off x="245363" y="1255775"/>
            <a:ext cx="8220709" cy="1862455"/>
            <a:chOff x="245363" y="1255775"/>
            <a:chExt cx="8220709" cy="1862455"/>
          </a:xfrm>
        </p:grpSpPr>
        <p:sp>
          <p:nvSpPr>
            <p:cNvPr id="8" name="object 8"/>
            <p:cNvSpPr/>
            <p:nvPr/>
          </p:nvSpPr>
          <p:spPr>
            <a:xfrm>
              <a:off x="251459" y="1382267"/>
              <a:ext cx="8208645" cy="1729739"/>
            </a:xfrm>
            <a:custGeom>
              <a:avLst/>
              <a:gdLst/>
              <a:ahLst/>
              <a:cxnLst/>
              <a:rect l="l" t="t" r="r" b="b"/>
              <a:pathLst>
                <a:path w="8208645" h="1729739">
                  <a:moveTo>
                    <a:pt x="0" y="1729739"/>
                  </a:moveTo>
                  <a:lnTo>
                    <a:pt x="8208264" y="1729739"/>
                  </a:lnTo>
                  <a:lnTo>
                    <a:pt x="8208264" y="0"/>
                  </a:lnTo>
                  <a:lnTo>
                    <a:pt x="0" y="0"/>
                  </a:lnTo>
                  <a:lnTo>
                    <a:pt x="0" y="1729739"/>
                  </a:lnTo>
                  <a:close/>
                </a:path>
              </a:pathLst>
            </a:custGeom>
            <a:ln w="12192">
              <a:solidFill>
                <a:srgbClr val="0094DB"/>
              </a:solidFill>
              <a:prstDash val="sysDash"/>
            </a:ln>
          </p:spPr>
          <p:txBody>
            <a:bodyPr wrap="square" lIns="0" tIns="0" rIns="0" bIns="0" rtlCol="0"/>
            <a:lstStyle/>
            <a:p>
              <a:endParaRPr/>
            </a:p>
          </p:txBody>
        </p:sp>
        <p:sp>
          <p:nvSpPr>
            <p:cNvPr id="9" name="object 9"/>
            <p:cNvSpPr/>
            <p:nvPr/>
          </p:nvSpPr>
          <p:spPr>
            <a:xfrm>
              <a:off x="3276599" y="1255775"/>
              <a:ext cx="1887220" cy="350520"/>
            </a:xfrm>
            <a:custGeom>
              <a:avLst/>
              <a:gdLst/>
              <a:ahLst/>
              <a:cxnLst/>
              <a:rect l="l" t="t" r="r" b="b"/>
              <a:pathLst>
                <a:path w="1887220" h="350519">
                  <a:moveTo>
                    <a:pt x="1886712" y="0"/>
                  </a:moveTo>
                  <a:lnTo>
                    <a:pt x="0" y="0"/>
                  </a:lnTo>
                  <a:lnTo>
                    <a:pt x="0" y="350520"/>
                  </a:lnTo>
                  <a:lnTo>
                    <a:pt x="1886712" y="350520"/>
                  </a:lnTo>
                  <a:lnTo>
                    <a:pt x="1886712" y="0"/>
                  </a:lnTo>
                  <a:close/>
                </a:path>
              </a:pathLst>
            </a:custGeom>
            <a:solidFill>
              <a:srgbClr val="FFFFFF"/>
            </a:solidFill>
          </p:spPr>
          <p:txBody>
            <a:bodyPr wrap="square" lIns="0" tIns="0" rIns="0" bIns="0" rtlCol="0"/>
            <a:lstStyle/>
            <a:p>
              <a:endParaRPr/>
            </a:p>
          </p:txBody>
        </p:sp>
      </p:grpSp>
      <p:sp>
        <p:nvSpPr>
          <p:cNvPr id="15" name="object 15"/>
          <p:cNvSpPr txBox="1"/>
          <p:nvPr/>
        </p:nvSpPr>
        <p:spPr>
          <a:xfrm>
            <a:off x="4488815" y="6546723"/>
            <a:ext cx="165735" cy="23241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400" spc="-35" dirty="0">
                <a:solidFill>
                  <a:srgbClr val="040F39"/>
                </a:solidFill>
                <a:latin typeface="Trebuchet MS"/>
                <a:cs typeface="Trebuchet MS"/>
              </a:rPr>
              <a:t>6</a:t>
            </a:fld>
            <a:endParaRPr sz="1400">
              <a:latin typeface="Trebuchet MS"/>
              <a:cs typeface="Trebuchet MS"/>
            </a:endParaRPr>
          </a:p>
        </p:txBody>
      </p:sp>
      <p:pic>
        <p:nvPicPr>
          <p:cNvPr id="17" name="Picture 16" descr="Table&#10;&#10;Description automatically generated with medium confidence">
            <a:extLst>
              <a:ext uri="{FF2B5EF4-FFF2-40B4-BE49-F238E27FC236}">
                <a16:creationId xmlns:a16="http://schemas.microsoft.com/office/drawing/2014/main" id="{0877EF08-E7F3-4887-8DF8-09890E2C82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59" y="3375660"/>
            <a:ext cx="2760011" cy="3072464"/>
          </a:xfrm>
          <a:prstGeom prst="rect">
            <a:avLst/>
          </a:prstGeom>
        </p:spPr>
      </p:pic>
      <p:pic>
        <p:nvPicPr>
          <p:cNvPr id="19" name="Picture 18" descr="A picture containing text, clipart&#10;&#10;Description automatically generated">
            <a:extLst>
              <a:ext uri="{FF2B5EF4-FFF2-40B4-BE49-F238E27FC236}">
                <a16:creationId xmlns:a16="http://schemas.microsoft.com/office/drawing/2014/main" id="{E8EE6B2A-95C5-46A2-B4B0-E769FA2F425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900632" y="3375660"/>
            <a:ext cx="2463800" cy="625805"/>
          </a:xfrm>
          <a:prstGeom prst="rect">
            <a:avLst/>
          </a:prstGeom>
        </p:spPr>
      </p:pic>
      <p:sp>
        <p:nvSpPr>
          <p:cNvPr id="20" name="object 3">
            <a:extLst>
              <a:ext uri="{FF2B5EF4-FFF2-40B4-BE49-F238E27FC236}">
                <a16:creationId xmlns:a16="http://schemas.microsoft.com/office/drawing/2014/main" id="{48C7F46B-E2E4-4981-8F24-2D9935F53D75}"/>
              </a:ext>
            </a:extLst>
          </p:cNvPr>
          <p:cNvSpPr txBox="1"/>
          <p:nvPr/>
        </p:nvSpPr>
        <p:spPr>
          <a:xfrm>
            <a:off x="4900632" y="4445858"/>
            <a:ext cx="4025265" cy="1047081"/>
          </a:xfrm>
          <a:prstGeom prst="rect">
            <a:avLst/>
          </a:prstGeom>
        </p:spPr>
        <p:txBody>
          <a:bodyPr vert="horz" wrap="square" lIns="0" tIns="26034" rIns="0" bIns="0" rtlCol="0">
            <a:spAutoFit/>
          </a:bodyPr>
          <a:lstStyle/>
          <a:p>
            <a:pPr marL="215265" indent="-203200">
              <a:lnSpc>
                <a:spcPct val="100000"/>
              </a:lnSpc>
              <a:spcBef>
                <a:spcPts val="1090"/>
              </a:spcBef>
              <a:buClr>
                <a:srgbClr val="0094DB"/>
              </a:buClr>
              <a:buSzPct val="69444"/>
              <a:buFont typeface="Wingdings"/>
              <a:buChar char=""/>
              <a:tabLst>
                <a:tab pos="215900" algn="l"/>
              </a:tabLst>
            </a:pPr>
            <a:r>
              <a:rPr lang="en-US" sz="1600" spc="-80" dirty="0">
                <a:solidFill>
                  <a:srgbClr val="042352"/>
                </a:solidFill>
                <a:latin typeface="Trebuchet MS"/>
                <a:cs typeface="Trebuchet MS"/>
              </a:rPr>
              <a:t>Net Revenue: </a:t>
            </a:r>
            <a:r>
              <a:rPr lang="en-US" sz="1600" b="1" spc="-80" dirty="0">
                <a:solidFill>
                  <a:srgbClr val="042352"/>
                </a:solidFill>
                <a:latin typeface="Trebuchet MS"/>
                <a:cs typeface="Trebuchet MS"/>
              </a:rPr>
              <a:t>$230,126.87 </a:t>
            </a:r>
          </a:p>
          <a:p>
            <a:pPr marL="215265" indent="-203200">
              <a:lnSpc>
                <a:spcPct val="100000"/>
              </a:lnSpc>
              <a:spcBef>
                <a:spcPts val="1090"/>
              </a:spcBef>
              <a:buClr>
                <a:srgbClr val="0094DB"/>
              </a:buClr>
              <a:buSzPct val="69444"/>
              <a:buFont typeface="Wingdings"/>
              <a:buChar char=""/>
              <a:tabLst>
                <a:tab pos="215900" algn="l"/>
              </a:tabLst>
            </a:pPr>
            <a:r>
              <a:rPr lang="en-US" sz="1600" spc="-80" dirty="0">
                <a:solidFill>
                  <a:srgbClr val="042352"/>
                </a:solidFill>
                <a:latin typeface="Trebuchet MS"/>
                <a:cs typeface="Trebuchet MS"/>
              </a:rPr>
              <a:t>Number of click: </a:t>
            </a:r>
            <a:r>
              <a:rPr lang="en-US" sz="1600" b="1" spc="-80" dirty="0">
                <a:solidFill>
                  <a:srgbClr val="042352"/>
                </a:solidFill>
                <a:latin typeface="Trebuchet MS"/>
                <a:cs typeface="Trebuchet MS"/>
              </a:rPr>
              <a:t>2,839</a:t>
            </a:r>
          </a:p>
          <a:p>
            <a:pPr marL="215265" indent="-203200">
              <a:lnSpc>
                <a:spcPct val="100000"/>
              </a:lnSpc>
              <a:spcBef>
                <a:spcPts val="1090"/>
              </a:spcBef>
              <a:buClr>
                <a:srgbClr val="0094DB"/>
              </a:buClr>
              <a:buSzPct val="69444"/>
              <a:buFont typeface="Wingdings"/>
              <a:buChar char=""/>
              <a:tabLst>
                <a:tab pos="215900" algn="l"/>
              </a:tabLst>
            </a:pPr>
            <a:r>
              <a:rPr lang="en-US" sz="1600" spc="-80" dirty="0">
                <a:solidFill>
                  <a:srgbClr val="042352"/>
                </a:solidFill>
                <a:latin typeface="Trebuchet MS"/>
                <a:cs typeface="Trebuchet MS"/>
              </a:rPr>
              <a:t>NRC: $</a:t>
            </a:r>
            <a:r>
              <a:rPr lang="en-US" sz="1600" b="1" spc="-80" dirty="0">
                <a:solidFill>
                  <a:srgbClr val="042352"/>
                </a:solidFill>
                <a:latin typeface="Trebuchet MS"/>
                <a:cs typeface="Trebuchet MS"/>
              </a:rPr>
              <a:t>81.06</a:t>
            </a:r>
            <a:endParaRPr lang="en-US" sz="1600" spc="-80" dirty="0">
              <a:solidFill>
                <a:srgbClr val="042352"/>
              </a:solidFill>
              <a:latin typeface="Trebuchet MS"/>
              <a:cs typeface="Trebuchet MS"/>
            </a:endParaRPr>
          </a:p>
        </p:txBody>
      </p:sp>
      <p:sp>
        <p:nvSpPr>
          <p:cNvPr id="21" name="TextBox 20">
            <a:extLst>
              <a:ext uri="{FF2B5EF4-FFF2-40B4-BE49-F238E27FC236}">
                <a16:creationId xmlns:a16="http://schemas.microsoft.com/office/drawing/2014/main" id="{4DD8EFDA-6482-4349-9DCE-11BC40E43FF9}"/>
              </a:ext>
            </a:extLst>
          </p:cNvPr>
          <p:cNvSpPr txBox="1"/>
          <p:nvPr/>
        </p:nvSpPr>
        <p:spPr>
          <a:xfrm>
            <a:off x="519429" y="1831206"/>
            <a:ext cx="7672704" cy="1064394"/>
          </a:xfrm>
          <a:prstGeom prst="rect">
            <a:avLst/>
          </a:prstGeom>
          <a:noFill/>
        </p:spPr>
        <p:txBody>
          <a:bodyPr wrap="square" rtlCol="0">
            <a:spAutoFit/>
          </a:bodyPr>
          <a:lstStyle/>
          <a:p>
            <a:pPr marL="12065" algn="ctr">
              <a:lnSpc>
                <a:spcPct val="100000"/>
              </a:lnSpc>
              <a:spcBef>
                <a:spcPts val="1090"/>
              </a:spcBef>
              <a:buClr>
                <a:srgbClr val="0094DB"/>
              </a:buClr>
              <a:buSzPct val="69444"/>
              <a:tabLst>
                <a:tab pos="215900" algn="l"/>
              </a:tabLst>
            </a:pPr>
            <a:r>
              <a:rPr lang="en-US" spc="-80" dirty="0">
                <a:solidFill>
                  <a:srgbClr val="042352"/>
                </a:solidFill>
                <a:latin typeface="Trebuchet MS"/>
                <a:cs typeface="Trebuchet MS"/>
              </a:rPr>
              <a:t>Kayak’s ROA is ahead of the other Search Engines. Its NRC is </a:t>
            </a:r>
            <a:r>
              <a:rPr lang="en-US" b="1" spc="-80" dirty="0">
                <a:solidFill>
                  <a:srgbClr val="042352"/>
                </a:solidFill>
                <a:latin typeface="Trebuchet MS"/>
                <a:cs typeface="Trebuchet MS"/>
              </a:rPr>
              <a:t>4.5x greater</a:t>
            </a:r>
            <a:r>
              <a:rPr lang="en-US" spc="-80" dirty="0">
                <a:solidFill>
                  <a:srgbClr val="042352"/>
                </a:solidFill>
                <a:latin typeface="Trebuchet MS"/>
                <a:cs typeface="Trebuchet MS"/>
              </a:rPr>
              <a:t> than the one of Yahoo – US. </a:t>
            </a:r>
            <a:endParaRPr lang="en-US" sz="1800" spc="-80" dirty="0">
              <a:solidFill>
                <a:srgbClr val="042352"/>
              </a:solidFill>
              <a:latin typeface="Trebuchet MS"/>
              <a:cs typeface="Trebuchet MS"/>
            </a:endParaRPr>
          </a:p>
          <a:p>
            <a:pPr marL="12065">
              <a:lnSpc>
                <a:spcPct val="100000"/>
              </a:lnSpc>
              <a:spcBef>
                <a:spcPts val="1090"/>
              </a:spcBef>
              <a:buClr>
                <a:srgbClr val="0094DB"/>
              </a:buClr>
              <a:buSzPct val="69444"/>
              <a:tabLst>
                <a:tab pos="215900" algn="l"/>
              </a:tabLst>
            </a:pPr>
            <a:endParaRPr lang="en-US" sz="1800" spc="-80" dirty="0">
              <a:solidFill>
                <a:srgbClr val="042352"/>
              </a:solidFill>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11123" y="2506979"/>
            <a:ext cx="8065134" cy="3945890"/>
          </a:xfrm>
          <a:custGeom>
            <a:avLst/>
            <a:gdLst/>
            <a:ahLst/>
            <a:cxnLst/>
            <a:rect l="l" t="t" r="r" b="b"/>
            <a:pathLst>
              <a:path w="8065134" h="3945890">
                <a:moveTo>
                  <a:pt x="0" y="3945636"/>
                </a:moveTo>
                <a:lnTo>
                  <a:pt x="8065008" y="3945636"/>
                </a:lnTo>
                <a:lnTo>
                  <a:pt x="8065008" y="0"/>
                </a:lnTo>
                <a:lnTo>
                  <a:pt x="0" y="0"/>
                </a:lnTo>
                <a:lnTo>
                  <a:pt x="0" y="3945636"/>
                </a:lnTo>
                <a:close/>
              </a:path>
            </a:pathLst>
          </a:custGeom>
          <a:ln w="12192">
            <a:solidFill>
              <a:srgbClr val="0094DB"/>
            </a:solidFill>
            <a:prstDash val="sysDash"/>
          </a:ln>
        </p:spPr>
        <p:txBody>
          <a:bodyPr wrap="square" lIns="0" tIns="0" rIns="0" bIns="0" rtlCol="0"/>
          <a:lstStyle/>
          <a:p>
            <a:endParaRPr/>
          </a:p>
        </p:txBody>
      </p:sp>
      <p:sp>
        <p:nvSpPr>
          <p:cNvPr id="7" name="object 7"/>
          <p:cNvSpPr txBox="1">
            <a:spLocks noGrp="1"/>
          </p:cNvSpPr>
          <p:nvPr>
            <p:ph type="title"/>
          </p:nvPr>
        </p:nvSpPr>
        <p:spPr>
          <a:xfrm>
            <a:off x="186334" y="339293"/>
            <a:ext cx="7200900" cy="391795"/>
          </a:xfrm>
          <a:prstGeom prst="rect">
            <a:avLst/>
          </a:prstGeom>
        </p:spPr>
        <p:txBody>
          <a:bodyPr vert="horz" wrap="square" lIns="0" tIns="12700" rIns="0" bIns="0" rtlCol="0">
            <a:spAutoFit/>
          </a:bodyPr>
          <a:lstStyle/>
          <a:p>
            <a:pPr marL="12700">
              <a:lnSpc>
                <a:spcPct val="100000"/>
              </a:lnSpc>
              <a:spcBef>
                <a:spcPts val="100"/>
              </a:spcBef>
            </a:pPr>
            <a:r>
              <a:rPr lang="en-US" spc="-95" dirty="0"/>
              <a:t>Campaigns Net Revenue</a:t>
            </a:r>
            <a:endParaRPr spc="-130" dirty="0"/>
          </a:p>
        </p:txBody>
      </p:sp>
      <p:sp>
        <p:nvSpPr>
          <p:cNvPr id="9" name="object 9"/>
          <p:cNvSpPr txBox="1"/>
          <p:nvPr/>
        </p:nvSpPr>
        <p:spPr>
          <a:xfrm>
            <a:off x="4488815" y="6546723"/>
            <a:ext cx="165735" cy="23241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400" spc="-35" dirty="0">
                <a:solidFill>
                  <a:srgbClr val="040F39"/>
                </a:solidFill>
                <a:latin typeface="Trebuchet MS"/>
                <a:cs typeface="Trebuchet MS"/>
              </a:rPr>
              <a:t>7</a:t>
            </a:fld>
            <a:endParaRPr sz="1400">
              <a:latin typeface="Trebuchet MS"/>
              <a:cs typeface="Trebuchet MS"/>
            </a:endParaRPr>
          </a:p>
        </p:txBody>
      </p:sp>
      <p:sp>
        <p:nvSpPr>
          <p:cNvPr id="8" name="object 8"/>
          <p:cNvSpPr txBox="1"/>
          <p:nvPr/>
        </p:nvSpPr>
        <p:spPr>
          <a:xfrm>
            <a:off x="275945" y="1138554"/>
            <a:ext cx="8439150" cy="1304203"/>
          </a:xfrm>
          <a:prstGeom prst="rect">
            <a:avLst/>
          </a:prstGeom>
        </p:spPr>
        <p:txBody>
          <a:bodyPr vert="horz" wrap="square" lIns="0" tIns="67310" rIns="0" bIns="0" rtlCol="0">
            <a:spAutoFit/>
          </a:bodyPr>
          <a:lstStyle/>
          <a:p>
            <a:pPr marL="12065" algn="ctr">
              <a:lnSpc>
                <a:spcPct val="100000"/>
              </a:lnSpc>
              <a:spcBef>
                <a:spcPts val="530"/>
              </a:spcBef>
              <a:buClr>
                <a:srgbClr val="0094DB"/>
              </a:buClr>
              <a:buSzPct val="69444"/>
              <a:tabLst>
                <a:tab pos="215900" algn="l"/>
              </a:tabLst>
            </a:pPr>
            <a:r>
              <a:rPr lang="en-US" spc="-65" dirty="0">
                <a:solidFill>
                  <a:srgbClr val="042352"/>
                </a:solidFill>
                <a:latin typeface="Trebuchet MS"/>
                <a:cs typeface="Trebuchet MS"/>
              </a:rPr>
              <a:t>   The campaigns with the greatest amount of net revenue: </a:t>
            </a:r>
          </a:p>
          <a:p>
            <a:pPr marL="12065" algn="ctr">
              <a:lnSpc>
                <a:spcPct val="100000"/>
              </a:lnSpc>
              <a:spcBef>
                <a:spcPts val="530"/>
              </a:spcBef>
              <a:buClr>
                <a:srgbClr val="0094DB"/>
              </a:buClr>
              <a:buSzPct val="69444"/>
              <a:tabLst>
                <a:tab pos="215900" algn="l"/>
              </a:tabLst>
            </a:pPr>
            <a:r>
              <a:rPr lang="en-US" b="1" spc="-65" dirty="0">
                <a:solidFill>
                  <a:srgbClr val="042352"/>
                </a:solidFill>
                <a:latin typeface="Trebuchet MS"/>
                <a:cs typeface="Trebuchet MS"/>
              </a:rPr>
              <a:t>Air France Branded, Air France Brand &amp; French Destinations, Unassigned, and Air France Global Campaign</a:t>
            </a:r>
            <a:r>
              <a:rPr lang="en-US" spc="-65" dirty="0">
                <a:solidFill>
                  <a:srgbClr val="042352"/>
                </a:solidFill>
                <a:latin typeface="Trebuchet MS"/>
                <a:cs typeface="Trebuchet MS"/>
              </a:rPr>
              <a:t>.</a:t>
            </a:r>
          </a:p>
          <a:p>
            <a:pPr marL="12065" algn="ctr">
              <a:lnSpc>
                <a:spcPct val="100000"/>
              </a:lnSpc>
              <a:spcBef>
                <a:spcPts val="530"/>
              </a:spcBef>
              <a:buClr>
                <a:srgbClr val="0094DB"/>
              </a:buClr>
              <a:buSzPct val="69444"/>
              <a:tabLst>
                <a:tab pos="215900" algn="l"/>
              </a:tabLst>
            </a:pPr>
            <a:endParaRPr lang="en-US" sz="1800" spc="-65" dirty="0">
              <a:solidFill>
                <a:srgbClr val="042352"/>
              </a:solidFill>
              <a:latin typeface="Trebuchet MS"/>
              <a:cs typeface="Trebuchet MS"/>
            </a:endParaRPr>
          </a:p>
        </p:txBody>
      </p:sp>
      <p:pic>
        <p:nvPicPr>
          <p:cNvPr id="11" name="Picture 10">
            <a:extLst>
              <a:ext uri="{FF2B5EF4-FFF2-40B4-BE49-F238E27FC236}">
                <a16:creationId xmlns:a16="http://schemas.microsoft.com/office/drawing/2014/main" id="{6E1ADE7E-A288-444C-832D-743B55679D3A}"/>
              </a:ext>
            </a:extLst>
          </p:cNvPr>
          <p:cNvPicPr>
            <a:picLocks noChangeAspect="1"/>
          </p:cNvPicPr>
          <p:nvPr/>
        </p:nvPicPr>
        <p:blipFill>
          <a:blip r:embed="rId2"/>
          <a:stretch>
            <a:fillRect/>
          </a:stretch>
        </p:blipFill>
        <p:spPr>
          <a:xfrm>
            <a:off x="781621" y="2548889"/>
            <a:ext cx="7724137" cy="386206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11123" y="2506979"/>
            <a:ext cx="8065134" cy="3945890"/>
          </a:xfrm>
          <a:custGeom>
            <a:avLst/>
            <a:gdLst/>
            <a:ahLst/>
            <a:cxnLst/>
            <a:rect l="l" t="t" r="r" b="b"/>
            <a:pathLst>
              <a:path w="8065134" h="3945890">
                <a:moveTo>
                  <a:pt x="0" y="3945636"/>
                </a:moveTo>
                <a:lnTo>
                  <a:pt x="8065008" y="3945636"/>
                </a:lnTo>
                <a:lnTo>
                  <a:pt x="8065008" y="0"/>
                </a:lnTo>
                <a:lnTo>
                  <a:pt x="0" y="0"/>
                </a:lnTo>
                <a:lnTo>
                  <a:pt x="0" y="3945636"/>
                </a:lnTo>
                <a:close/>
              </a:path>
            </a:pathLst>
          </a:custGeom>
          <a:ln w="12192">
            <a:solidFill>
              <a:srgbClr val="0094DB"/>
            </a:solidFill>
            <a:prstDash val="sysDash"/>
          </a:ln>
        </p:spPr>
        <p:txBody>
          <a:bodyPr wrap="square" lIns="0" tIns="0" rIns="0" bIns="0" rtlCol="0"/>
          <a:lstStyle/>
          <a:p>
            <a:endParaRPr/>
          </a:p>
        </p:txBody>
      </p:sp>
      <p:sp>
        <p:nvSpPr>
          <p:cNvPr id="7" name="object 7"/>
          <p:cNvSpPr txBox="1">
            <a:spLocks noGrp="1"/>
          </p:cNvSpPr>
          <p:nvPr>
            <p:ph type="title"/>
          </p:nvPr>
        </p:nvSpPr>
        <p:spPr>
          <a:xfrm>
            <a:off x="186334" y="339293"/>
            <a:ext cx="7200900" cy="391795"/>
          </a:xfrm>
          <a:prstGeom prst="rect">
            <a:avLst/>
          </a:prstGeom>
        </p:spPr>
        <p:txBody>
          <a:bodyPr vert="horz" wrap="square" lIns="0" tIns="12700" rIns="0" bIns="0" rtlCol="0">
            <a:spAutoFit/>
          </a:bodyPr>
          <a:lstStyle/>
          <a:p>
            <a:pPr marL="12700">
              <a:lnSpc>
                <a:spcPct val="100000"/>
              </a:lnSpc>
              <a:spcBef>
                <a:spcPts val="100"/>
              </a:spcBef>
            </a:pPr>
            <a:r>
              <a:rPr lang="en-US" spc="-95" dirty="0"/>
              <a:t>Campaigns ROA</a:t>
            </a:r>
            <a:endParaRPr spc="-130" dirty="0"/>
          </a:p>
        </p:txBody>
      </p:sp>
      <p:sp>
        <p:nvSpPr>
          <p:cNvPr id="9" name="object 9"/>
          <p:cNvSpPr txBox="1"/>
          <p:nvPr/>
        </p:nvSpPr>
        <p:spPr>
          <a:xfrm>
            <a:off x="4488815" y="6546723"/>
            <a:ext cx="165735" cy="23241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400" spc="-35" dirty="0">
                <a:solidFill>
                  <a:srgbClr val="040F39"/>
                </a:solidFill>
                <a:latin typeface="Trebuchet MS"/>
                <a:cs typeface="Trebuchet MS"/>
              </a:rPr>
              <a:t>8</a:t>
            </a:fld>
            <a:endParaRPr sz="1400">
              <a:latin typeface="Trebuchet MS"/>
              <a:cs typeface="Trebuchet MS"/>
            </a:endParaRPr>
          </a:p>
        </p:txBody>
      </p:sp>
      <p:sp>
        <p:nvSpPr>
          <p:cNvPr id="8" name="object 8"/>
          <p:cNvSpPr txBox="1"/>
          <p:nvPr/>
        </p:nvSpPr>
        <p:spPr>
          <a:xfrm>
            <a:off x="275945" y="1371315"/>
            <a:ext cx="8439150" cy="686085"/>
          </a:xfrm>
          <a:prstGeom prst="rect">
            <a:avLst/>
          </a:prstGeom>
        </p:spPr>
        <p:txBody>
          <a:bodyPr vert="horz" wrap="square" lIns="0" tIns="67310" rIns="0" bIns="0" rtlCol="0">
            <a:spAutoFit/>
          </a:bodyPr>
          <a:lstStyle/>
          <a:p>
            <a:pPr marL="12065" algn="ctr">
              <a:lnSpc>
                <a:spcPct val="100000"/>
              </a:lnSpc>
              <a:spcBef>
                <a:spcPts val="530"/>
              </a:spcBef>
              <a:buClr>
                <a:srgbClr val="0094DB"/>
              </a:buClr>
              <a:buSzPct val="69444"/>
              <a:tabLst>
                <a:tab pos="215900" algn="l"/>
              </a:tabLst>
            </a:pPr>
            <a:r>
              <a:rPr lang="en-US" spc="-65" dirty="0">
                <a:solidFill>
                  <a:srgbClr val="042352"/>
                </a:solidFill>
                <a:latin typeface="Trebuchet MS"/>
                <a:cs typeface="Trebuchet MS"/>
              </a:rPr>
              <a:t>   The campaigns with the greatest ROA:</a:t>
            </a:r>
          </a:p>
          <a:p>
            <a:pPr marL="12065" algn="ctr">
              <a:lnSpc>
                <a:spcPct val="100000"/>
              </a:lnSpc>
              <a:spcBef>
                <a:spcPts val="530"/>
              </a:spcBef>
              <a:buClr>
                <a:srgbClr val="0094DB"/>
              </a:buClr>
              <a:buSzPct val="69444"/>
              <a:tabLst>
                <a:tab pos="215900" algn="l"/>
              </a:tabLst>
            </a:pPr>
            <a:r>
              <a:rPr lang="en-US" b="1" spc="-65" dirty="0">
                <a:solidFill>
                  <a:srgbClr val="042352"/>
                </a:solidFill>
                <a:latin typeface="Trebuchet MS"/>
                <a:cs typeface="Trebuchet MS"/>
              </a:rPr>
              <a:t>Air France Branded, Air France &amp; French Destination, Air France Global Campaign </a:t>
            </a:r>
            <a:endParaRPr lang="en-US" sz="1800" b="1" spc="-65" dirty="0">
              <a:solidFill>
                <a:srgbClr val="042352"/>
              </a:solidFill>
              <a:latin typeface="Trebuchet MS"/>
              <a:cs typeface="Trebuchet MS"/>
            </a:endParaRPr>
          </a:p>
        </p:txBody>
      </p:sp>
      <p:pic>
        <p:nvPicPr>
          <p:cNvPr id="10" name="Picture 9">
            <a:extLst>
              <a:ext uri="{FF2B5EF4-FFF2-40B4-BE49-F238E27FC236}">
                <a16:creationId xmlns:a16="http://schemas.microsoft.com/office/drawing/2014/main" id="{12DF47B0-1625-4833-96D3-2C54A2F310B8}"/>
              </a:ext>
            </a:extLst>
          </p:cNvPr>
          <p:cNvPicPr>
            <a:picLocks/>
          </p:cNvPicPr>
          <p:nvPr/>
        </p:nvPicPr>
        <p:blipFill>
          <a:blip r:embed="rId2"/>
          <a:stretch>
            <a:fillRect/>
          </a:stretch>
        </p:blipFill>
        <p:spPr>
          <a:xfrm>
            <a:off x="780350" y="2585634"/>
            <a:ext cx="7726680" cy="3858768"/>
          </a:xfrm>
          <a:prstGeom prst="rect">
            <a:avLst/>
          </a:prstGeom>
        </p:spPr>
      </p:pic>
    </p:spTree>
    <p:extLst>
      <p:ext uri="{BB962C8B-B14F-4D97-AF65-F5344CB8AC3E}">
        <p14:creationId xmlns:p14="http://schemas.microsoft.com/office/powerpoint/2010/main" val="2026785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179831" y="2354580"/>
            <a:ext cx="4784090" cy="2598420"/>
            <a:chOff x="179831" y="1406652"/>
            <a:chExt cx="4784090" cy="2598420"/>
          </a:xfrm>
        </p:grpSpPr>
        <p:sp>
          <p:nvSpPr>
            <p:cNvPr id="5" name="object 5"/>
            <p:cNvSpPr/>
            <p:nvPr/>
          </p:nvSpPr>
          <p:spPr>
            <a:xfrm>
              <a:off x="179831" y="1406652"/>
              <a:ext cx="4784090" cy="2598420"/>
            </a:xfrm>
            <a:custGeom>
              <a:avLst/>
              <a:gdLst/>
              <a:ahLst/>
              <a:cxnLst/>
              <a:rect l="l" t="t" r="r" b="b"/>
              <a:pathLst>
                <a:path w="4784090" h="2598420">
                  <a:moveTo>
                    <a:pt x="0" y="2598420"/>
                  </a:moveTo>
                  <a:lnTo>
                    <a:pt x="4783836" y="2598420"/>
                  </a:lnTo>
                  <a:lnTo>
                    <a:pt x="4783836" y="0"/>
                  </a:lnTo>
                  <a:lnTo>
                    <a:pt x="0" y="0"/>
                  </a:lnTo>
                  <a:lnTo>
                    <a:pt x="0" y="2598420"/>
                  </a:lnTo>
                  <a:close/>
                </a:path>
              </a:pathLst>
            </a:custGeom>
            <a:ln w="12192">
              <a:solidFill>
                <a:srgbClr val="0094DB"/>
              </a:solidFill>
              <a:prstDash val="sysDash"/>
            </a:ln>
          </p:spPr>
          <p:txBody>
            <a:bodyPr wrap="square" lIns="0" tIns="0" rIns="0" bIns="0" rtlCol="0"/>
            <a:lstStyle/>
            <a:p>
              <a:endParaRPr/>
            </a:p>
          </p:txBody>
        </p:sp>
        <p:sp>
          <p:nvSpPr>
            <p:cNvPr id="6" name="object 6"/>
            <p:cNvSpPr/>
            <p:nvPr/>
          </p:nvSpPr>
          <p:spPr>
            <a:xfrm>
              <a:off x="592836" y="1444752"/>
              <a:ext cx="4098290" cy="245745"/>
            </a:xfrm>
            <a:custGeom>
              <a:avLst/>
              <a:gdLst/>
              <a:ahLst/>
              <a:cxnLst/>
              <a:rect l="l" t="t" r="r" b="b"/>
              <a:pathLst>
                <a:path w="4098290" h="245744">
                  <a:moveTo>
                    <a:pt x="4098036" y="0"/>
                  </a:moveTo>
                  <a:lnTo>
                    <a:pt x="0" y="0"/>
                  </a:lnTo>
                  <a:lnTo>
                    <a:pt x="0" y="245363"/>
                  </a:lnTo>
                  <a:lnTo>
                    <a:pt x="4098036" y="245363"/>
                  </a:lnTo>
                  <a:lnTo>
                    <a:pt x="4098036" y="0"/>
                  </a:lnTo>
                  <a:close/>
                </a:path>
              </a:pathLst>
            </a:custGeom>
            <a:solidFill>
              <a:srgbClr val="FFFFFF"/>
            </a:solidFill>
          </p:spPr>
          <p:txBody>
            <a:bodyPr wrap="square" lIns="0" tIns="0" rIns="0" bIns="0" rtlCol="0"/>
            <a:lstStyle/>
            <a:p>
              <a:endParaRPr/>
            </a:p>
          </p:txBody>
        </p:sp>
      </p:grpSp>
      <p:grpSp>
        <p:nvGrpSpPr>
          <p:cNvPr id="7" name="object 7"/>
          <p:cNvGrpSpPr/>
          <p:nvPr/>
        </p:nvGrpSpPr>
        <p:grpSpPr>
          <a:xfrm>
            <a:off x="5076444" y="2354580"/>
            <a:ext cx="3941445" cy="2598420"/>
            <a:chOff x="5076444" y="1406652"/>
            <a:chExt cx="3941445" cy="2598420"/>
          </a:xfrm>
        </p:grpSpPr>
        <p:sp>
          <p:nvSpPr>
            <p:cNvPr id="9" name="object 9"/>
            <p:cNvSpPr/>
            <p:nvPr/>
          </p:nvSpPr>
          <p:spPr>
            <a:xfrm>
              <a:off x="5076444" y="1406652"/>
              <a:ext cx="3941445" cy="2598420"/>
            </a:xfrm>
            <a:custGeom>
              <a:avLst/>
              <a:gdLst/>
              <a:ahLst/>
              <a:cxnLst/>
              <a:rect l="l" t="t" r="r" b="b"/>
              <a:pathLst>
                <a:path w="3941445" h="2598420">
                  <a:moveTo>
                    <a:pt x="0" y="2598420"/>
                  </a:moveTo>
                  <a:lnTo>
                    <a:pt x="3941063" y="2598420"/>
                  </a:lnTo>
                  <a:lnTo>
                    <a:pt x="3941063" y="0"/>
                  </a:lnTo>
                  <a:lnTo>
                    <a:pt x="0" y="0"/>
                  </a:lnTo>
                  <a:lnTo>
                    <a:pt x="0" y="2598420"/>
                  </a:lnTo>
                  <a:close/>
                </a:path>
              </a:pathLst>
            </a:custGeom>
            <a:ln w="12192">
              <a:solidFill>
                <a:srgbClr val="0094DB"/>
              </a:solidFill>
              <a:prstDash val="sysDash"/>
            </a:ln>
          </p:spPr>
          <p:txBody>
            <a:bodyPr wrap="square" lIns="0" tIns="0" rIns="0" bIns="0" rtlCol="0"/>
            <a:lstStyle/>
            <a:p>
              <a:endParaRPr/>
            </a:p>
          </p:txBody>
        </p:sp>
        <p:sp>
          <p:nvSpPr>
            <p:cNvPr id="10" name="object 10"/>
            <p:cNvSpPr/>
            <p:nvPr/>
          </p:nvSpPr>
          <p:spPr>
            <a:xfrm>
              <a:off x="5466588" y="1435608"/>
              <a:ext cx="3234055" cy="247015"/>
            </a:xfrm>
            <a:custGeom>
              <a:avLst/>
              <a:gdLst/>
              <a:ahLst/>
              <a:cxnLst/>
              <a:rect l="l" t="t" r="r" b="b"/>
              <a:pathLst>
                <a:path w="3234054" h="247014">
                  <a:moveTo>
                    <a:pt x="3233927" y="0"/>
                  </a:moveTo>
                  <a:lnTo>
                    <a:pt x="0" y="0"/>
                  </a:lnTo>
                  <a:lnTo>
                    <a:pt x="0" y="246887"/>
                  </a:lnTo>
                  <a:lnTo>
                    <a:pt x="3233927" y="246887"/>
                  </a:lnTo>
                  <a:lnTo>
                    <a:pt x="3233927" y="0"/>
                  </a:lnTo>
                  <a:close/>
                </a:path>
              </a:pathLst>
            </a:custGeom>
            <a:solidFill>
              <a:srgbClr val="FFFFFF"/>
            </a:solidFill>
          </p:spPr>
          <p:txBody>
            <a:bodyPr wrap="square" lIns="0" tIns="0" rIns="0" bIns="0" rtlCol="0"/>
            <a:lstStyle/>
            <a:p>
              <a:endParaRPr/>
            </a:p>
          </p:txBody>
        </p:sp>
      </p:grpSp>
      <p:sp>
        <p:nvSpPr>
          <p:cNvPr id="11" name="object 11"/>
          <p:cNvSpPr txBox="1">
            <a:spLocks noGrp="1"/>
          </p:cNvSpPr>
          <p:nvPr>
            <p:ph type="title"/>
          </p:nvPr>
        </p:nvSpPr>
        <p:spPr>
          <a:xfrm>
            <a:off x="186334" y="339293"/>
            <a:ext cx="8023859" cy="391795"/>
          </a:xfrm>
          <a:prstGeom prst="rect">
            <a:avLst/>
          </a:prstGeom>
        </p:spPr>
        <p:txBody>
          <a:bodyPr vert="horz" wrap="square" lIns="0" tIns="12700" rIns="0" bIns="0" rtlCol="0">
            <a:spAutoFit/>
          </a:bodyPr>
          <a:lstStyle/>
          <a:p>
            <a:pPr marL="12700">
              <a:lnSpc>
                <a:spcPct val="100000"/>
              </a:lnSpc>
              <a:spcBef>
                <a:spcPts val="100"/>
              </a:spcBef>
            </a:pPr>
            <a:r>
              <a:rPr lang="en-US" spc="-90" dirty="0"/>
              <a:t>Match Type against Net Revenue and Bookings</a:t>
            </a:r>
            <a:endParaRPr spc="-254" dirty="0"/>
          </a:p>
        </p:txBody>
      </p:sp>
      <p:grpSp>
        <p:nvGrpSpPr>
          <p:cNvPr id="14" name="object 14"/>
          <p:cNvGrpSpPr/>
          <p:nvPr/>
        </p:nvGrpSpPr>
        <p:grpSpPr>
          <a:xfrm>
            <a:off x="682751" y="2199131"/>
            <a:ext cx="4262755" cy="2588260"/>
            <a:chOff x="682751" y="1251203"/>
            <a:chExt cx="4262755" cy="2588260"/>
          </a:xfrm>
        </p:grpSpPr>
        <p:sp>
          <p:nvSpPr>
            <p:cNvPr id="15" name="object 15"/>
            <p:cNvSpPr/>
            <p:nvPr/>
          </p:nvSpPr>
          <p:spPr>
            <a:xfrm>
              <a:off x="3565397" y="3213353"/>
              <a:ext cx="143510" cy="576580"/>
            </a:xfrm>
            <a:custGeom>
              <a:avLst/>
              <a:gdLst/>
              <a:ahLst/>
              <a:cxnLst/>
              <a:rect l="l" t="t" r="r" b="b"/>
              <a:pathLst>
                <a:path w="143510" h="576579">
                  <a:moveTo>
                    <a:pt x="143255" y="0"/>
                  </a:moveTo>
                  <a:lnTo>
                    <a:pt x="0" y="0"/>
                  </a:lnTo>
                  <a:lnTo>
                    <a:pt x="0" y="576072"/>
                  </a:lnTo>
                  <a:lnTo>
                    <a:pt x="143255" y="576072"/>
                  </a:lnTo>
                  <a:lnTo>
                    <a:pt x="143255" y="0"/>
                  </a:lnTo>
                  <a:close/>
                </a:path>
              </a:pathLst>
            </a:custGeom>
            <a:solidFill>
              <a:srgbClr val="FFFFFF"/>
            </a:solidFill>
          </p:spPr>
          <p:txBody>
            <a:bodyPr wrap="square" lIns="0" tIns="0" rIns="0" bIns="0" rtlCol="0"/>
            <a:lstStyle/>
            <a:p>
              <a:endParaRPr/>
            </a:p>
          </p:txBody>
        </p:sp>
        <p:sp>
          <p:nvSpPr>
            <p:cNvPr id="16" name="object 16"/>
            <p:cNvSpPr/>
            <p:nvPr/>
          </p:nvSpPr>
          <p:spPr>
            <a:xfrm>
              <a:off x="3565397" y="3213353"/>
              <a:ext cx="143510" cy="576580"/>
            </a:xfrm>
            <a:custGeom>
              <a:avLst/>
              <a:gdLst/>
              <a:ahLst/>
              <a:cxnLst/>
              <a:rect l="l" t="t" r="r" b="b"/>
              <a:pathLst>
                <a:path w="143510" h="576579">
                  <a:moveTo>
                    <a:pt x="0" y="576072"/>
                  </a:moveTo>
                  <a:lnTo>
                    <a:pt x="143255" y="576072"/>
                  </a:lnTo>
                  <a:lnTo>
                    <a:pt x="143255" y="0"/>
                  </a:lnTo>
                  <a:lnTo>
                    <a:pt x="0" y="0"/>
                  </a:lnTo>
                  <a:lnTo>
                    <a:pt x="0" y="576072"/>
                  </a:lnTo>
                  <a:close/>
                </a:path>
              </a:pathLst>
            </a:custGeom>
            <a:ln w="25908">
              <a:solidFill>
                <a:srgbClr val="FFFFFF"/>
              </a:solidFill>
            </a:ln>
          </p:spPr>
          <p:txBody>
            <a:bodyPr wrap="square" lIns="0" tIns="0" rIns="0" bIns="0" rtlCol="0"/>
            <a:lstStyle/>
            <a:p>
              <a:endParaRPr/>
            </a:p>
          </p:txBody>
        </p:sp>
        <p:sp>
          <p:nvSpPr>
            <p:cNvPr id="17" name="object 17"/>
            <p:cNvSpPr/>
            <p:nvPr/>
          </p:nvSpPr>
          <p:spPr>
            <a:xfrm>
              <a:off x="2623566" y="3429761"/>
              <a:ext cx="149860" cy="396240"/>
            </a:xfrm>
            <a:custGeom>
              <a:avLst/>
              <a:gdLst/>
              <a:ahLst/>
              <a:cxnLst/>
              <a:rect l="l" t="t" r="r" b="b"/>
              <a:pathLst>
                <a:path w="149860" h="396239">
                  <a:moveTo>
                    <a:pt x="149351" y="0"/>
                  </a:moveTo>
                  <a:lnTo>
                    <a:pt x="0" y="0"/>
                  </a:lnTo>
                  <a:lnTo>
                    <a:pt x="0" y="396239"/>
                  </a:lnTo>
                  <a:lnTo>
                    <a:pt x="149351" y="396239"/>
                  </a:lnTo>
                  <a:lnTo>
                    <a:pt x="149351" y="0"/>
                  </a:lnTo>
                  <a:close/>
                </a:path>
              </a:pathLst>
            </a:custGeom>
            <a:solidFill>
              <a:srgbClr val="FFFFFF"/>
            </a:solidFill>
          </p:spPr>
          <p:txBody>
            <a:bodyPr wrap="square" lIns="0" tIns="0" rIns="0" bIns="0" rtlCol="0"/>
            <a:lstStyle/>
            <a:p>
              <a:endParaRPr/>
            </a:p>
          </p:txBody>
        </p:sp>
        <p:sp>
          <p:nvSpPr>
            <p:cNvPr id="18" name="object 18"/>
            <p:cNvSpPr/>
            <p:nvPr/>
          </p:nvSpPr>
          <p:spPr>
            <a:xfrm>
              <a:off x="2623566" y="3429761"/>
              <a:ext cx="149860" cy="396240"/>
            </a:xfrm>
            <a:custGeom>
              <a:avLst/>
              <a:gdLst/>
              <a:ahLst/>
              <a:cxnLst/>
              <a:rect l="l" t="t" r="r" b="b"/>
              <a:pathLst>
                <a:path w="149860" h="396239">
                  <a:moveTo>
                    <a:pt x="0" y="396239"/>
                  </a:moveTo>
                  <a:lnTo>
                    <a:pt x="149351" y="396239"/>
                  </a:lnTo>
                  <a:lnTo>
                    <a:pt x="149351" y="0"/>
                  </a:lnTo>
                  <a:lnTo>
                    <a:pt x="0" y="0"/>
                  </a:lnTo>
                  <a:lnTo>
                    <a:pt x="0" y="396239"/>
                  </a:lnTo>
                  <a:close/>
                </a:path>
              </a:pathLst>
            </a:custGeom>
            <a:ln w="25908">
              <a:solidFill>
                <a:srgbClr val="FFFFFF"/>
              </a:solidFill>
            </a:ln>
          </p:spPr>
          <p:txBody>
            <a:bodyPr wrap="square" lIns="0" tIns="0" rIns="0" bIns="0" rtlCol="0"/>
            <a:lstStyle/>
            <a:p>
              <a:endParaRPr/>
            </a:p>
          </p:txBody>
        </p:sp>
        <p:sp>
          <p:nvSpPr>
            <p:cNvPr id="19" name="object 19"/>
            <p:cNvSpPr/>
            <p:nvPr/>
          </p:nvSpPr>
          <p:spPr>
            <a:xfrm>
              <a:off x="1654301" y="3393186"/>
              <a:ext cx="149860" cy="396240"/>
            </a:xfrm>
            <a:custGeom>
              <a:avLst/>
              <a:gdLst/>
              <a:ahLst/>
              <a:cxnLst/>
              <a:rect l="l" t="t" r="r" b="b"/>
              <a:pathLst>
                <a:path w="149860" h="396239">
                  <a:moveTo>
                    <a:pt x="149351" y="0"/>
                  </a:moveTo>
                  <a:lnTo>
                    <a:pt x="0" y="0"/>
                  </a:lnTo>
                  <a:lnTo>
                    <a:pt x="0" y="396239"/>
                  </a:lnTo>
                  <a:lnTo>
                    <a:pt x="149351" y="396239"/>
                  </a:lnTo>
                  <a:lnTo>
                    <a:pt x="149351" y="0"/>
                  </a:lnTo>
                  <a:close/>
                </a:path>
              </a:pathLst>
            </a:custGeom>
            <a:solidFill>
              <a:srgbClr val="FFFFFF"/>
            </a:solidFill>
          </p:spPr>
          <p:txBody>
            <a:bodyPr wrap="square" lIns="0" tIns="0" rIns="0" bIns="0" rtlCol="0"/>
            <a:lstStyle/>
            <a:p>
              <a:endParaRPr/>
            </a:p>
          </p:txBody>
        </p:sp>
        <p:sp>
          <p:nvSpPr>
            <p:cNvPr id="20" name="object 20"/>
            <p:cNvSpPr/>
            <p:nvPr/>
          </p:nvSpPr>
          <p:spPr>
            <a:xfrm>
              <a:off x="1654301" y="3393186"/>
              <a:ext cx="149860" cy="396240"/>
            </a:xfrm>
            <a:custGeom>
              <a:avLst/>
              <a:gdLst/>
              <a:ahLst/>
              <a:cxnLst/>
              <a:rect l="l" t="t" r="r" b="b"/>
              <a:pathLst>
                <a:path w="149860" h="396239">
                  <a:moveTo>
                    <a:pt x="0" y="396239"/>
                  </a:moveTo>
                  <a:lnTo>
                    <a:pt x="149351" y="396239"/>
                  </a:lnTo>
                  <a:lnTo>
                    <a:pt x="149351" y="0"/>
                  </a:lnTo>
                  <a:lnTo>
                    <a:pt x="0" y="0"/>
                  </a:lnTo>
                  <a:lnTo>
                    <a:pt x="0" y="396239"/>
                  </a:lnTo>
                  <a:close/>
                </a:path>
              </a:pathLst>
            </a:custGeom>
            <a:ln w="25908">
              <a:solidFill>
                <a:srgbClr val="FFFFFF"/>
              </a:solidFill>
            </a:ln>
          </p:spPr>
          <p:txBody>
            <a:bodyPr wrap="square" lIns="0" tIns="0" rIns="0" bIns="0" rtlCol="0"/>
            <a:lstStyle/>
            <a:p>
              <a:endParaRPr/>
            </a:p>
          </p:txBody>
        </p:sp>
        <p:sp>
          <p:nvSpPr>
            <p:cNvPr id="21" name="object 21"/>
            <p:cNvSpPr/>
            <p:nvPr/>
          </p:nvSpPr>
          <p:spPr>
            <a:xfrm>
              <a:off x="695705" y="3393186"/>
              <a:ext cx="147955" cy="396240"/>
            </a:xfrm>
            <a:custGeom>
              <a:avLst/>
              <a:gdLst/>
              <a:ahLst/>
              <a:cxnLst/>
              <a:rect l="l" t="t" r="r" b="b"/>
              <a:pathLst>
                <a:path w="147955" h="396239">
                  <a:moveTo>
                    <a:pt x="147828" y="0"/>
                  </a:moveTo>
                  <a:lnTo>
                    <a:pt x="0" y="0"/>
                  </a:lnTo>
                  <a:lnTo>
                    <a:pt x="0" y="396239"/>
                  </a:lnTo>
                  <a:lnTo>
                    <a:pt x="147828" y="396239"/>
                  </a:lnTo>
                  <a:lnTo>
                    <a:pt x="147828" y="0"/>
                  </a:lnTo>
                  <a:close/>
                </a:path>
              </a:pathLst>
            </a:custGeom>
            <a:solidFill>
              <a:srgbClr val="FFFFFF"/>
            </a:solidFill>
          </p:spPr>
          <p:txBody>
            <a:bodyPr wrap="square" lIns="0" tIns="0" rIns="0" bIns="0" rtlCol="0"/>
            <a:lstStyle/>
            <a:p>
              <a:endParaRPr/>
            </a:p>
          </p:txBody>
        </p:sp>
        <p:sp>
          <p:nvSpPr>
            <p:cNvPr id="22" name="object 22"/>
            <p:cNvSpPr/>
            <p:nvPr/>
          </p:nvSpPr>
          <p:spPr>
            <a:xfrm>
              <a:off x="695705" y="3393186"/>
              <a:ext cx="147955" cy="396240"/>
            </a:xfrm>
            <a:custGeom>
              <a:avLst/>
              <a:gdLst/>
              <a:ahLst/>
              <a:cxnLst/>
              <a:rect l="l" t="t" r="r" b="b"/>
              <a:pathLst>
                <a:path w="147955" h="396239">
                  <a:moveTo>
                    <a:pt x="0" y="396239"/>
                  </a:moveTo>
                  <a:lnTo>
                    <a:pt x="147828" y="396239"/>
                  </a:lnTo>
                  <a:lnTo>
                    <a:pt x="147828" y="0"/>
                  </a:lnTo>
                  <a:lnTo>
                    <a:pt x="0" y="0"/>
                  </a:lnTo>
                  <a:lnTo>
                    <a:pt x="0" y="396239"/>
                  </a:lnTo>
                  <a:close/>
                </a:path>
              </a:pathLst>
            </a:custGeom>
            <a:ln w="25908">
              <a:solidFill>
                <a:srgbClr val="FFFFFF"/>
              </a:solidFill>
            </a:ln>
          </p:spPr>
          <p:txBody>
            <a:bodyPr wrap="square" lIns="0" tIns="0" rIns="0" bIns="0" rtlCol="0"/>
            <a:lstStyle/>
            <a:p>
              <a:endParaRPr/>
            </a:p>
          </p:txBody>
        </p:sp>
        <p:sp>
          <p:nvSpPr>
            <p:cNvPr id="23" name="object 23"/>
            <p:cNvSpPr/>
            <p:nvPr/>
          </p:nvSpPr>
          <p:spPr>
            <a:xfrm>
              <a:off x="3094481" y="3213353"/>
              <a:ext cx="109855" cy="576580"/>
            </a:xfrm>
            <a:custGeom>
              <a:avLst/>
              <a:gdLst/>
              <a:ahLst/>
              <a:cxnLst/>
              <a:rect l="l" t="t" r="r" b="b"/>
              <a:pathLst>
                <a:path w="109855" h="576579">
                  <a:moveTo>
                    <a:pt x="109728" y="0"/>
                  </a:moveTo>
                  <a:lnTo>
                    <a:pt x="0" y="0"/>
                  </a:lnTo>
                  <a:lnTo>
                    <a:pt x="0" y="576072"/>
                  </a:lnTo>
                  <a:lnTo>
                    <a:pt x="109728" y="576072"/>
                  </a:lnTo>
                  <a:lnTo>
                    <a:pt x="109728" y="0"/>
                  </a:lnTo>
                  <a:close/>
                </a:path>
              </a:pathLst>
            </a:custGeom>
            <a:solidFill>
              <a:srgbClr val="FFFFFF"/>
            </a:solidFill>
          </p:spPr>
          <p:txBody>
            <a:bodyPr wrap="square" lIns="0" tIns="0" rIns="0" bIns="0" rtlCol="0"/>
            <a:lstStyle/>
            <a:p>
              <a:endParaRPr/>
            </a:p>
          </p:txBody>
        </p:sp>
        <p:sp>
          <p:nvSpPr>
            <p:cNvPr id="24" name="object 24"/>
            <p:cNvSpPr/>
            <p:nvPr/>
          </p:nvSpPr>
          <p:spPr>
            <a:xfrm>
              <a:off x="3094481" y="3213353"/>
              <a:ext cx="109855" cy="576580"/>
            </a:xfrm>
            <a:custGeom>
              <a:avLst/>
              <a:gdLst/>
              <a:ahLst/>
              <a:cxnLst/>
              <a:rect l="l" t="t" r="r" b="b"/>
              <a:pathLst>
                <a:path w="109855" h="576579">
                  <a:moveTo>
                    <a:pt x="0" y="576072"/>
                  </a:moveTo>
                  <a:lnTo>
                    <a:pt x="109728" y="576072"/>
                  </a:lnTo>
                  <a:lnTo>
                    <a:pt x="109728" y="0"/>
                  </a:lnTo>
                  <a:lnTo>
                    <a:pt x="0" y="0"/>
                  </a:lnTo>
                  <a:lnTo>
                    <a:pt x="0" y="576072"/>
                  </a:lnTo>
                  <a:close/>
                </a:path>
              </a:pathLst>
            </a:custGeom>
            <a:ln w="25908">
              <a:solidFill>
                <a:srgbClr val="FFFFFF"/>
              </a:solidFill>
            </a:ln>
          </p:spPr>
          <p:txBody>
            <a:bodyPr wrap="square" lIns="0" tIns="0" rIns="0" bIns="0" rtlCol="0"/>
            <a:lstStyle/>
            <a:p>
              <a:endParaRPr/>
            </a:p>
          </p:txBody>
        </p:sp>
        <p:sp>
          <p:nvSpPr>
            <p:cNvPr id="25" name="object 25"/>
            <p:cNvSpPr/>
            <p:nvPr/>
          </p:nvSpPr>
          <p:spPr>
            <a:xfrm>
              <a:off x="2122169" y="3429761"/>
              <a:ext cx="142240" cy="360045"/>
            </a:xfrm>
            <a:custGeom>
              <a:avLst/>
              <a:gdLst/>
              <a:ahLst/>
              <a:cxnLst/>
              <a:rect l="l" t="t" r="r" b="b"/>
              <a:pathLst>
                <a:path w="142239" h="360045">
                  <a:moveTo>
                    <a:pt x="141731" y="0"/>
                  </a:moveTo>
                  <a:lnTo>
                    <a:pt x="0" y="0"/>
                  </a:lnTo>
                  <a:lnTo>
                    <a:pt x="0" y="359663"/>
                  </a:lnTo>
                  <a:lnTo>
                    <a:pt x="141731" y="359663"/>
                  </a:lnTo>
                  <a:lnTo>
                    <a:pt x="141731" y="0"/>
                  </a:lnTo>
                  <a:close/>
                </a:path>
              </a:pathLst>
            </a:custGeom>
            <a:solidFill>
              <a:srgbClr val="FFFFFF"/>
            </a:solidFill>
          </p:spPr>
          <p:txBody>
            <a:bodyPr wrap="square" lIns="0" tIns="0" rIns="0" bIns="0" rtlCol="0"/>
            <a:lstStyle/>
            <a:p>
              <a:endParaRPr/>
            </a:p>
          </p:txBody>
        </p:sp>
        <p:sp>
          <p:nvSpPr>
            <p:cNvPr id="26" name="object 26"/>
            <p:cNvSpPr/>
            <p:nvPr/>
          </p:nvSpPr>
          <p:spPr>
            <a:xfrm>
              <a:off x="2122169" y="3429761"/>
              <a:ext cx="142240" cy="360045"/>
            </a:xfrm>
            <a:custGeom>
              <a:avLst/>
              <a:gdLst/>
              <a:ahLst/>
              <a:cxnLst/>
              <a:rect l="l" t="t" r="r" b="b"/>
              <a:pathLst>
                <a:path w="142239" h="360045">
                  <a:moveTo>
                    <a:pt x="0" y="359663"/>
                  </a:moveTo>
                  <a:lnTo>
                    <a:pt x="141731" y="359663"/>
                  </a:lnTo>
                  <a:lnTo>
                    <a:pt x="141731" y="0"/>
                  </a:lnTo>
                  <a:lnTo>
                    <a:pt x="0" y="0"/>
                  </a:lnTo>
                  <a:lnTo>
                    <a:pt x="0" y="359663"/>
                  </a:lnTo>
                  <a:close/>
                </a:path>
              </a:pathLst>
            </a:custGeom>
            <a:ln w="25908">
              <a:solidFill>
                <a:srgbClr val="FFFFFF"/>
              </a:solidFill>
            </a:ln>
          </p:spPr>
          <p:txBody>
            <a:bodyPr wrap="square" lIns="0" tIns="0" rIns="0" bIns="0" rtlCol="0"/>
            <a:lstStyle/>
            <a:p>
              <a:endParaRPr/>
            </a:p>
          </p:txBody>
        </p:sp>
        <p:sp>
          <p:nvSpPr>
            <p:cNvPr id="27" name="object 27"/>
            <p:cNvSpPr/>
            <p:nvPr/>
          </p:nvSpPr>
          <p:spPr>
            <a:xfrm>
              <a:off x="1162050" y="3411474"/>
              <a:ext cx="142240" cy="360045"/>
            </a:xfrm>
            <a:custGeom>
              <a:avLst/>
              <a:gdLst/>
              <a:ahLst/>
              <a:cxnLst/>
              <a:rect l="l" t="t" r="r" b="b"/>
              <a:pathLst>
                <a:path w="142240" h="360045">
                  <a:moveTo>
                    <a:pt x="141731" y="0"/>
                  </a:moveTo>
                  <a:lnTo>
                    <a:pt x="0" y="0"/>
                  </a:lnTo>
                  <a:lnTo>
                    <a:pt x="0" y="359663"/>
                  </a:lnTo>
                  <a:lnTo>
                    <a:pt x="141731" y="359663"/>
                  </a:lnTo>
                  <a:lnTo>
                    <a:pt x="141731" y="0"/>
                  </a:lnTo>
                  <a:close/>
                </a:path>
              </a:pathLst>
            </a:custGeom>
            <a:solidFill>
              <a:srgbClr val="FFFFFF"/>
            </a:solidFill>
          </p:spPr>
          <p:txBody>
            <a:bodyPr wrap="square" lIns="0" tIns="0" rIns="0" bIns="0" rtlCol="0"/>
            <a:lstStyle/>
            <a:p>
              <a:endParaRPr/>
            </a:p>
          </p:txBody>
        </p:sp>
        <p:sp>
          <p:nvSpPr>
            <p:cNvPr id="28" name="object 28"/>
            <p:cNvSpPr/>
            <p:nvPr/>
          </p:nvSpPr>
          <p:spPr>
            <a:xfrm>
              <a:off x="1162050" y="3411474"/>
              <a:ext cx="142240" cy="360045"/>
            </a:xfrm>
            <a:custGeom>
              <a:avLst/>
              <a:gdLst/>
              <a:ahLst/>
              <a:cxnLst/>
              <a:rect l="l" t="t" r="r" b="b"/>
              <a:pathLst>
                <a:path w="142240" h="360045">
                  <a:moveTo>
                    <a:pt x="0" y="359663"/>
                  </a:moveTo>
                  <a:lnTo>
                    <a:pt x="141731" y="359663"/>
                  </a:lnTo>
                  <a:lnTo>
                    <a:pt x="141731" y="0"/>
                  </a:lnTo>
                  <a:lnTo>
                    <a:pt x="0" y="0"/>
                  </a:lnTo>
                  <a:lnTo>
                    <a:pt x="0" y="359663"/>
                  </a:lnTo>
                  <a:close/>
                </a:path>
              </a:pathLst>
            </a:custGeom>
            <a:ln w="25908">
              <a:solidFill>
                <a:srgbClr val="FFFFFF"/>
              </a:solidFill>
            </a:ln>
          </p:spPr>
          <p:txBody>
            <a:bodyPr wrap="square" lIns="0" tIns="0" rIns="0" bIns="0" rtlCol="0"/>
            <a:lstStyle/>
            <a:p>
              <a:endParaRPr/>
            </a:p>
          </p:txBody>
        </p:sp>
        <p:sp>
          <p:nvSpPr>
            <p:cNvPr id="29" name="object 29"/>
            <p:cNvSpPr/>
            <p:nvPr/>
          </p:nvSpPr>
          <p:spPr>
            <a:xfrm>
              <a:off x="3996690" y="2782061"/>
              <a:ext cx="935990" cy="71755"/>
            </a:xfrm>
            <a:custGeom>
              <a:avLst/>
              <a:gdLst/>
              <a:ahLst/>
              <a:cxnLst/>
              <a:rect l="l" t="t" r="r" b="b"/>
              <a:pathLst>
                <a:path w="935989" h="71755">
                  <a:moveTo>
                    <a:pt x="935736" y="0"/>
                  </a:moveTo>
                  <a:lnTo>
                    <a:pt x="0" y="0"/>
                  </a:lnTo>
                  <a:lnTo>
                    <a:pt x="0" y="71627"/>
                  </a:lnTo>
                  <a:lnTo>
                    <a:pt x="935736" y="71627"/>
                  </a:lnTo>
                  <a:lnTo>
                    <a:pt x="935736" y="0"/>
                  </a:lnTo>
                  <a:close/>
                </a:path>
              </a:pathLst>
            </a:custGeom>
            <a:solidFill>
              <a:srgbClr val="FFFFFF"/>
            </a:solidFill>
          </p:spPr>
          <p:txBody>
            <a:bodyPr wrap="square" lIns="0" tIns="0" rIns="0" bIns="0" rtlCol="0"/>
            <a:lstStyle/>
            <a:p>
              <a:endParaRPr/>
            </a:p>
          </p:txBody>
        </p:sp>
        <p:sp>
          <p:nvSpPr>
            <p:cNvPr id="30" name="object 30"/>
            <p:cNvSpPr/>
            <p:nvPr/>
          </p:nvSpPr>
          <p:spPr>
            <a:xfrm>
              <a:off x="3996690" y="2782061"/>
              <a:ext cx="935990" cy="71755"/>
            </a:xfrm>
            <a:custGeom>
              <a:avLst/>
              <a:gdLst/>
              <a:ahLst/>
              <a:cxnLst/>
              <a:rect l="l" t="t" r="r" b="b"/>
              <a:pathLst>
                <a:path w="935989" h="71755">
                  <a:moveTo>
                    <a:pt x="0" y="71627"/>
                  </a:moveTo>
                  <a:lnTo>
                    <a:pt x="935736" y="71627"/>
                  </a:lnTo>
                  <a:lnTo>
                    <a:pt x="935736" y="0"/>
                  </a:lnTo>
                  <a:lnTo>
                    <a:pt x="0" y="0"/>
                  </a:lnTo>
                  <a:lnTo>
                    <a:pt x="0" y="71627"/>
                  </a:lnTo>
                  <a:close/>
                </a:path>
              </a:pathLst>
            </a:custGeom>
            <a:ln w="25908">
              <a:solidFill>
                <a:srgbClr val="FFFFFF"/>
              </a:solidFill>
            </a:ln>
          </p:spPr>
          <p:txBody>
            <a:bodyPr wrap="square" lIns="0" tIns="0" rIns="0" bIns="0" rtlCol="0"/>
            <a:lstStyle/>
            <a:p>
              <a:endParaRPr/>
            </a:p>
          </p:txBody>
        </p:sp>
        <p:sp>
          <p:nvSpPr>
            <p:cNvPr id="31" name="object 31"/>
            <p:cNvSpPr/>
            <p:nvPr/>
          </p:nvSpPr>
          <p:spPr>
            <a:xfrm>
              <a:off x="1391411" y="1251203"/>
              <a:ext cx="2542540" cy="257810"/>
            </a:xfrm>
            <a:custGeom>
              <a:avLst/>
              <a:gdLst/>
              <a:ahLst/>
              <a:cxnLst/>
              <a:rect l="l" t="t" r="r" b="b"/>
              <a:pathLst>
                <a:path w="2542540" h="257809">
                  <a:moveTo>
                    <a:pt x="2542032" y="0"/>
                  </a:moveTo>
                  <a:lnTo>
                    <a:pt x="0" y="0"/>
                  </a:lnTo>
                  <a:lnTo>
                    <a:pt x="0" y="257556"/>
                  </a:lnTo>
                  <a:lnTo>
                    <a:pt x="2542032" y="257556"/>
                  </a:lnTo>
                  <a:lnTo>
                    <a:pt x="2542032" y="0"/>
                  </a:lnTo>
                  <a:close/>
                </a:path>
              </a:pathLst>
            </a:custGeom>
            <a:solidFill>
              <a:srgbClr val="FFFFFF"/>
            </a:solidFill>
          </p:spPr>
          <p:txBody>
            <a:bodyPr wrap="square" lIns="0" tIns="0" rIns="0" bIns="0" rtlCol="0"/>
            <a:lstStyle/>
            <a:p>
              <a:endParaRPr/>
            </a:p>
          </p:txBody>
        </p:sp>
      </p:grpSp>
      <p:sp>
        <p:nvSpPr>
          <p:cNvPr id="32" name="object 32"/>
          <p:cNvSpPr/>
          <p:nvPr/>
        </p:nvSpPr>
        <p:spPr>
          <a:xfrm>
            <a:off x="5448300" y="2203703"/>
            <a:ext cx="3377565" cy="257810"/>
          </a:xfrm>
          <a:custGeom>
            <a:avLst/>
            <a:gdLst/>
            <a:ahLst/>
            <a:cxnLst/>
            <a:rect l="l" t="t" r="r" b="b"/>
            <a:pathLst>
              <a:path w="3377565" h="257809">
                <a:moveTo>
                  <a:pt x="3377184" y="0"/>
                </a:moveTo>
                <a:lnTo>
                  <a:pt x="0" y="0"/>
                </a:lnTo>
                <a:lnTo>
                  <a:pt x="0" y="257556"/>
                </a:lnTo>
                <a:lnTo>
                  <a:pt x="3377184" y="257556"/>
                </a:lnTo>
                <a:lnTo>
                  <a:pt x="3377184" y="0"/>
                </a:lnTo>
                <a:close/>
              </a:path>
            </a:pathLst>
          </a:custGeom>
          <a:solidFill>
            <a:srgbClr val="FFFFFF"/>
          </a:solidFill>
        </p:spPr>
        <p:txBody>
          <a:bodyPr wrap="square" lIns="0" tIns="0" rIns="0" bIns="0" rtlCol="0"/>
          <a:lstStyle/>
          <a:p>
            <a:endParaRPr/>
          </a:p>
        </p:txBody>
      </p:sp>
      <p:sp>
        <p:nvSpPr>
          <p:cNvPr id="33" name="object 33"/>
          <p:cNvSpPr txBox="1"/>
          <p:nvPr/>
        </p:nvSpPr>
        <p:spPr>
          <a:xfrm>
            <a:off x="5631560" y="2183333"/>
            <a:ext cx="3014980" cy="228909"/>
          </a:xfrm>
          <a:prstGeom prst="rect">
            <a:avLst/>
          </a:prstGeom>
        </p:spPr>
        <p:txBody>
          <a:bodyPr vert="horz" wrap="square" lIns="0" tIns="13335" rIns="0" bIns="0" rtlCol="0">
            <a:spAutoFit/>
          </a:bodyPr>
          <a:lstStyle/>
          <a:p>
            <a:pPr marL="12700">
              <a:lnSpc>
                <a:spcPct val="100000"/>
              </a:lnSpc>
              <a:spcBef>
                <a:spcPts val="105"/>
              </a:spcBef>
            </a:pPr>
            <a:r>
              <a:rPr lang="en-US" sz="1400" b="1" spc="65" dirty="0">
                <a:solidFill>
                  <a:srgbClr val="0094DB"/>
                </a:solidFill>
                <a:latin typeface="Trebuchet MS"/>
                <a:cs typeface="Trebuchet MS"/>
              </a:rPr>
              <a:t>Match Type Volume of Bookings</a:t>
            </a:r>
            <a:endParaRPr sz="1400" dirty="0">
              <a:latin typeface="Trebuchet MS"/>
              <a:cs typeface="Trebuchet MS"/>
            </a:endParaRPr>
          </a:p>
        </p:txBody>
      </p:sp>
      <p:sp>
        <p:nvSpPr>
          <p:cNvPr id="35" name="object 35"/>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35" dirty="0"/>
              <a:t>9</a:t>
            </a:fld>
            <a:endParaRPr spc="-35" dirty="0"/>
          </a:p>
        </p:txBody>
      </p:sp>
      <p:sp>
        <p:nvSpPr>
          <p:cNvPr id="34" name="object 34"/>
          <p:cNvSpPr txBox="1"/>
          <p:nvPr/>
        </p:nvSpPr>
        <p:spPr>
          <a:xfrm>
            <a:off x="1511553" y="2178558"/>
            <a:ext cx="2301875" cy="228909"/>
          </a:xfrm>
          <a:prstGeom prst="rect">
            <a:avLst/>
          </a:prstGeom>
        </p:spPr>
        <p:txBody>
          <a:bodyPr vert="horz" wrap="square" lIns="0" tIns="13335" rIns="0" bIns="0" rtlCol="0">
            <a:spAutoFit/>
          </a:bodyPr>
          <a:lstStyle/>
          <a:p>
            <a:pPr marL="12700">
              <a:lnSpc>
                <a:spcPct val="100000"/>
              </a:lnSpc>
              <a:spcBef>
                <a:spcPts val="105"/>
              </a:spcBef>
            </a:pPr>
            <a:r>
              <a:rPr lang="en-US" sz="1400" b="1" spc="65" dirty="0">
                <a:solidFill>
                  <a:srgbClr val="0094DB"/>
                </a:solidFill>
                <a:latin typeface="Trebuchet MS"/>
                <a:cs typeface="Trebuchet MS"/>
              </a:rPr>
              <a:t>Match Type </a:t>
            </a:r>
            <a:r>
              <a:rPr lang="en-US" sz="1400" b="1" spc="15" dirty="0">
                <a:solidFill>
                  <a:srgbClr val="0094DB"/>
                </a:solidFill>
                <a:latin typeface="Trebuchet MS"/>
                <a:cs typeface="Trebuchet MS"/>
              </a:rPr>
              <a:t>Net </a:t>
            </a:r>
            <a:r>
              <a:rPr sz="1400" b="1" spc="-15" dirty="0">
                <a:solidFill>
                  <a:srgbClr val="0094DB"/>
                </a:solidFill>
                <a:latin typeface="Trebuchet MS"/>
                <a:cs typeface="Trebuchet MS"/>
              </a:rPr>
              <a:t>Revenues</a:t>
            </a:r>
            <a:endParaRPr sz="1400" dirty="0">
              <a:latin typeface="Trebuchet MS"/>
              <a:cs typeface="Trebuchet MS"/>
            </a:endParaRPr>
          </a:p>
        </p:txBody>
      </p:sp>
      <p:pic>
        <p:nvPicPr>
          <p:cNvPr id="37" name="Picture 36">
            <a:extLst>
              <a:ext uri="{FF2B5EF4-FFF2-40B4-BE49-F238E27FC236}">
                <a16:creationId xmlns:a16="http://schemas.microsoft.com/office/drawing/2014/main" id="{0B059461-EE3A-4A9A-A249-FB60B2B2AB9B}"/>
              </a:ext>
            </a:extLst>
          </p:cNvPr>
          <p:cNvPicPr>
            <a:picLocks noChangeAspect="1"/>
          </p:cNvPicPr>
          <p:nvPr/>
        </p:nvPicPr>
        <p:blipFill>
          <a:blip r:embed="rId2"/>
          <a:stretch>
            <a:fillRect/>
          </a:stretch>
        </p:blipFill>
        <p:spPr>
          <a:xfrm>
            <a:off x="5179059" y="2538819"/>
            <a:ext cx="3744162" cy="2295310"/>
          </a:xfrm>
          <a:prstGeom prst="rect">
            <a:avLst/>
          </a:prstGeom>
        </p:spPr>
      </p:pic>
      <p:pic>
        <p:nvPicPr>
          <p:cNvPr id="39" name="Picture 38">
            <a:extLst>
              <a:ext uri="{FF2B5EF4-FFF2-40B4-BE49-F238E27FC236}">
                <a16:creationId xmlns:a16="http://schemas.microsoft.com/office/drawing/2014/main" id="{69AF2062-EADE-44C4-81CC-47F16741B04A}"/>
              </a:ext>
            </a:extLst>
          </p:cNvPr>
          <p:cNvPicPr>
            <a:picLocks noChangeAspect="1"/>
          </p:cNvPicPr>
          <p:nvPr/>
        </p:nvPicPr>
        <p:blipFill>
          <a:blip r:embed="rId3"/>
          <a:stretch>
            <a:fillRect/>
          </a:stretch>
        </p:blipFill>
        <p:spPr>
          <a:xfrm>
            <a:off x="276566" y="2538818"/>
            <a:ext cx="4590619" cy="229531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94DB"/>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182</TotalTime>
  <Words>543</Words>
  <Application>Microsoft Office PowerPoint</Application>
  <PresentationFormat>On-screen Show (4:3)</PresentationFormat>
  <Paragraphs>84</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Carlito</vt:lpstr>
      <vt:lpstr>Trebuchet MS</vt:lpstr>
      <vt:lpstr>Wingdings</vt:lpstr>
      <vt:lpstr>Office Theme</vt:lpstr>
      <vt:lpstr>Air France Case Study</vt:lpstr>
      <vt:lpstr>About Air France</vt:lpstr>
      <vt:lpstr>PowerPoint Presentation</vt:lpstr>
      <vt:lpstr>Business Insights</vt:lpstr>
      <vt:lpstr>Publishers Return On Advertising</vt:lpstr>
      <vt:lpstr>Publishers Net Revenue Per Click</vt:lpstr>
      <vt:lpstr>Campaigns Net Revenue</vt:lpstr>
      <vt:lpstr>Campaigns ROA</vt:lpstr>
      <vt:lpstr>Match Type against Net Revenue and Bookings</vt:lpstr>
      <vt:lpstr>Publisher Volume of Bookings</vt:lpstr>
      <vt:lpstr>Publishers Total Cost Per Transaction</vt:lpstr>
      <vt:lpstr>Correlation Table</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Bertrand Darribehaude</dc:creator>
  <cp:lastModifiedBy>Xavier Chauvris</cp:lastModifiedBy>
  <cp:revision>1</cp:revision>
  <dcterms:created xsi:type="dcterms:W3CDTF">2022-02-12T20:39:21Z</dcterms:created>
  <dcterms:modified xsi:type="dcterms:W3CDTF">2022-02-12T23:42:31Z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2017-05-11T00:00:00Z</vt:filetime>
  </property>
  <property fmtid="{D5CDD505-2E9C-101B-9397-08002B2CF9AE}" pid="3" name="Creator">
    <vt:lpwstr>Microsoft® PowerPoint® 2013</vt:lpwstr>
  </property>
  <property fmtid="{D5CDD505-2E9C-101B-9397-08002B2CF9AE}" pid="4" name="LastSaved">
    <vt:filetime>2022-02-12T00:00:00Z</vt:filetime>
  </property>
</Properties>
</file>