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073a58c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073a58c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73a58c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073a58c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073a58cd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073a58cd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73a58c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73a58c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fcd78bc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fcd78bc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073a58c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073a58c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073a58c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073a58c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073a58cd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073a58cd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73a58cd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073a58cd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73a58c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073a58c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073a58c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073a58c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Experiment Results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STANCE VS. SENTIMENT VS. COMBINED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 title="BestSentimentPerformanceTable_TrainedModel_Seed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450" y="2571750"/>
            <a:ext cx="3652850" cy="213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 title="BestStancePerformanceTable_TrainedMode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450" y="148025"/>
            <a:ext cx="3652850" cy="2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 title="BestCombinedPerformanceTable_TrainedModel_Seed4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050" y="148025"/>
            <a:ext cx="4608975" cy="48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 title="BestSentimentConfusionMatrix_TrainedModel_Seed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850" y="2571750"/>
            <a:ext cx="2663576" cy="24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 title="BestStanceConfusionMatrix_TrainedMode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850" y="79916"/>
            <a:ext cx="2663576" cy="249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 title="BestCombinedConfusionMatrix_TrainedModel_Seed4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3238"/>
            <a:ext cx="4976400" cy="47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 title="Missclassified_Tweet_Distributions_Across_All_Models_By_Se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988" y="152400"/>
            <a:ext cx="54180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72912" y="-698312"/>
            <a:ext cx="5055176" cy="65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 title="SentimentClassDistribution_WholeDataset_Seed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208125"/>
            <a:ext cx="3231487" cy="25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 title="StanceClassDistribution_WholeDatase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075" y="208125"/>
            <a:ext cx="2955225" cy="25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 title="CombinedClassDistribution_WholeDataset_Seed4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6925" y="2571750"/>
            <a:ext cx="2830126" cy="2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 title="SentimentClassDistribution_TrainTestSplit_Seed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424"/>
            <a:ext cx="3174725" cy="24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StanceDistribution_TrainTestSpli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175" y="243425"/>
            <a:ext cx="2901121" cy="24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CombinedClassDistribution_TrainTestSplit_Seed4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5975" y="2571750"/>
            <a:ext cx="2772040" cy="24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 title="SentimentClassDistribution_AcrossFolds_Seed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683338"/>
            <a:ext cx="8832302" cy="377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 title="StanceClassDistribution_AcrossFol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3" y="644287"/>
            <a:ext cx="9014968" cy="38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 title="CombinedClassDistribution_AcrossFolds_Seed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5" y="364025"/>
            <a:ext cx="8728549" cy="37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057875" y="1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 title="Macro_F1_Across_Folds_Seed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401" y="459857"/>
            <a:ext cx="3471999" cy="2313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850400" y="0"/>
            <a:ext cx="24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SENTIMENT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1" name="Google Shape;101;p20" title="Macro_F1_Across_Fold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475" y="459850"/>
            <a:ext cx="3274963" cy="22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742475" y="0"/>
            <a:ext cx="24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STANCE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3" name="Google Shape;103;p20" title="Combination_Macro_F1_Across_Folds_Seed4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6000" y="2773204"/>
            <a:ext cx="3471999" cy="236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 title="Sentiment_Total_Losses_Across_Epochs_Seed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50" y="140525"/>
            <a:ext cx="3730736" cy="24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 title="Stance_Total_Losses_Across_Epoch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675" y="140537"/>
            <a:ext cx="3661874" cy="24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Combined_Total_Losses_Across_Epochs_Seed4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063" y="2627300"/>
            <a:ext cx="3661874" cy="2431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