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0806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3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883861"/>
            <a:ext cx="7560469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836605"/>
            <a:ext cx="756046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2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04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87536"/>
            <a:ext cx="2173635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87536"/>
            <a:ext cx="6394896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2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1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346419"/>
            <a:ext cx="8694539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614203"/>
            <a:ext cx="8694539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70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437680"/>
            <a:ext cx="4284266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437680"/>
            <a:ext cx="4284266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76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87536"/>
            <a:ext cx="8694539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323916"/>
            <a:ext cx="426457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972747"/>
            <a:ext cx="4264576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323916"/>
            <a:ext cx="4285579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972747"/>
            <a:ext cx="4285579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69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99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84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0045"/>
            <a:ext cx="325126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777597"/>
            <a:ext cx="5103316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620202"/>
            <a:ext cx="325126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86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0045"/>
            <a:ext cx="325126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777597"/>
            <a:ext cx="5103316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620202"/>
            <a:ext cx="325126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22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87536"/>
            <a:ext cx="869453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437680"/>
            <a:ext cx="869453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005626"/>
            <a:ext cx="22681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B27E-A263-45D8-A3A3-5C00D0A59E1B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005626"/>
            <a:ext cx="340221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005626"/>
            <a:ext cx="22681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91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389AF72-A8CF-433E-B2DB-3E9F6DB49091}"/>
              </a:ext>
            </a:extLst>
          </p:cNvPr>
          <p:cNvSpPr/>
          <p:nvPr/>
        </p:nvSpPr>
        <p:spPr>
          <a:xfrm>
            <a:off x="236399" y="175805"/>
            <a:ext cx="9607827" cy="5049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C665D8BC-A1F4-456E-8C97-EFCE362CD6A2}"/>
              </a:ext>
            </a:extLst>
          </p:cNvPr>
          <p:cNvCxnSpPr>
            <a:cxnSpLocks/>
          </p:cNvCxnSpPr>
          <p:nvPr/>
        </p:nvCxnSpPr>
        <p:spPr>
          <a:xfrm>
            <a:off x="349091" y="2855215"/>
            <a:ext cx="26769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1841A5B-5DA1-4863-B0A3-8970A34551BC}"/>
              </a:ext>
            </a:extLst>
          </p:cNvPr>
          <p:cNvCxnSpPr>
            <a:cxnSpLocks/>
          </p:cNvCxnSpPr>
          <p:nvPr/>
        </p:nvCxnSpPr>
        <p:spPr>
          <a:xfrm flipV="1">
            <a:off x="6263701" y="4409368"/>
            <a:ext cx="336098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50765DAF-600F-4A45-866C-F7A7CD5A5517}"/>
              </a:ext>
            </a:extLst>
          </p:cNvPr>
          <p:cNvCxnSpPr>
            <a:cxnSpLocks/>
          </p:cNvCxnSpPr>
          <p:nvPr/>
        </p:nvCxnSpPr>
        <p:spPr>
          <a:xfrm flipV="1">
            <a:off x="6263701" y="2860386"/>
            <a:ext cx="336098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5D376AD-6C1C-4BEA-8112-D0A9187E46F5}"/>
              </a:ext>
            </a:extLst>
          </p:cNvPr>
          <p:cNvSpPr txBox="1"/>
          <p:nvPr/>
        </p:nvSpPr>
        <p:spPr>
          <a:xfrm>
            <a:off x="1863801" y="327806"/>
            <a:ext cx="6353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Modell und Standardprobleme </a:t>
            </a:r>
            <a:r>
              <a:rPr lang="de-DE" sz="2000" dirty="0" err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Frequentistischer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Inferenz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B730DB8-08DB-4367-BEE4-7E42AEC52107}"/>
                  </a:ext>
                </a:extLst>
              </p:cNvPr>
              <p:cNvSpPr txBox="1"/>
              <p:nvPr/>
            </p:nvSpPr>
            <p:spPr>
              <a:xfrm>
                <a:off x="2683070" y="3001377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B730DB8-08DB-4367-BEE4-7E42AEC52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70" y="3001377"/>
                <a:ext cx="227626" cy="276999"/>
              </a:xfrm>
              <a:prstGeom prst="rect">
                <a:avLst/>
              </a:prstGeom>
              <a:blipFill>
                <a:blip r:embed="rId2"/>
                <a:stretch>
                  <a:fillRect l="-18919" r="-21622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8A719E1-6D83-4439-8FEF-EEE2658630CA}"/>
              </a:ext>
            </a:extLst>
          </p:cNvPr>
          <p:cNvSpPr/>
          <p:nvPr/>
        </p:nvSpPr>
        <p:spPr>
          <a:xfrm>
            <a:off x="924559" y="2774116"/>
            <a:ext cx="165463" cy="165463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A559345-09EE-48D5-BDC2-994749B91975}"/>
                  </a:ext>
                </a:extLst>
              </p:cNvPr>
              <p:cNvSpPr txBox="1"/>
              <p:nvPr/>
            </p:nvSpPr>
            <p:spPr>
              <a:xfrm>
                <a:off x="804884" y="2955210"/>
                <a:ext cx="398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A559345-09EE-48D5-BDC2-994749B91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84" y="2955210"/>
                <a:ext cx="3981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B590BB0B-BA34-41CC-9901-00A2887A491E}"/>
              </a:ext>
            </a:extLst>
          </p:cNvPr>
          <p:cNvSpPr txBox="1"/>
          <p:nvPr/>
        </p:nvSpPr>
        <p:spPr>
          <a:xfrm>
            <a:off x="539649" y="2149733"/>
            <a:ext cx="2295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Wahrer, aber unbekannter, </a:t>
            </a:r>
          </a:p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Parameterwert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B7A3D28-173F-4D89-84FC-B91A6E0B8DA1}"/>
              </a:ext>
            </a:extLst>
          </p:cNvPr>
          <p:cNvCxnSpPr>
            <a:cxnSpLocks/>
          </p:cNvCxnSpPr>
          <p:nvPr/>
        </p:nvCxnSpPr>
        <p:spPr>
          <a:xfrm flipV="1">
            <a:off x="6263701" y="1492685"/>
            <a:ext cx="336098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B139173-0D5B-45A7-B50C-04E57737A3E2}"/>
                  </a:ext>
                </a:extLst>
              </p:cNvPr>
              <p:cNvSpPr txBox="1"/>
              <p:nvPr/>
            </p:nvSpPr>
            <p:spPr>
              <a:xfrm>
                <a:off x="9439916" y="1658042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B139173-0D5B-45A7-B50C-04E57737A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916" y="1658042"/>
                <a:ext cx="227626" cy="276999"/>
              </a:xfrm>
              <a:prstGeom prst="rect">
                <a:avLst/>
              </a:prstGeom>
              <a:blipFill>
                <a:blip r:embed="rId4"/>
                <a:stretch>
                  <a:fillRect l="-21622" r="-18919" b="-4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31B88A61-0E4F-46DC-8E38-9DF8D89D55FD}"/>
              </a:ext>
            </a:extLst>
          </p:cNvPr>
          <p:cNvSpPr/>
          <p:nvPr/>
        </p:nvSpPr>
        <p:spPr>
          <a:xfrm>
            <a:off x="7134126" y="1405589"/>
            <a:ext cx="165463" cy="1654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2D730FFB-9193-4941-9A6F-CD7E44C6ECCE}"/>
                  </a:ext>
                </a:extLst>
              </p:cNvPr>
              <p:cNvSpPr txBox="1"/>
              <p:nvPr/>
            </p:nvSpPr>
            <p:spPr>
              <a:xfrm>
                <a:off x="7017764" y="1606008"/>
                <a:ext cx="398186" cy="381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2D730FFB-9193-4941-9A6F-CD7E44C6E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764" y="1606008"/>
                <a:ext cx="398186" cy="381066"/>
              </a:xfrm>
              <a:prstGeom prst="rect">
                <a:avLst/>
              </a:prstGeom>
              <a:blipFill>
                <a:blip r:embed="rId5"/>
                <a:stretch>
                  <a:fillRect t="-9524" r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CA6E29EC-9190-4F3F-936E-4877328492D4}"/>
              </a:ext>
            </a:extLst>
          </p:cNvPr>
          <p:cNvSpPr txBox="1"/>
          <p:nvPr/>
        </p:nvSpPr>
        <p:spPr>
          <a:xfrm>
            <a:off x="6151122" y="913163"/>
            <a:ext cx="18598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Parameterschätzung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931E6B6-F0C7-4222-ABD3-2A96581C24A5}"/>
              </a:ext>
            </a:extLst>
          </p:cNvPr>
          <p:cNvSpPr/>
          <p:nvPr/>
        </p:nvSpPr>
        <p:spPr>
          <a:xfrm>
            <a:off x="7519255" y="1405589"/>
            <a:ext cx="165463" cy="165463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4F408BBD-DC02-46F4-9807-8AB26A1F2730}"/>
                  </a:ext>
                </a:extLst>
              </p:cNvPr>
              <p:cNvSpPr txBox="1"/>
              <p:nvPr/>
            </p:nvSpPr>
            <p:spPr>
              <a:xfrm>
                <a:off x="9439916" y="3001377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4F408BBD-DC02-46F4-9807-8AB26A1F2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916" y="3001377"/>
                <a:ext cx="227626" cy="276999"/>
              </a:xfrm>
              <a:prstGeom prst="rect">
                <a:avLst/>
              </a:prstGeom>
              <a:blipFill>
                <a:blip r:embed="rId6"/>
                <a:stretch>
                  <a:fillRect l="-21622" r="-18919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lipse 21">
            <a:extLst>
              <a:ext uri="{FF2B5EF4-FFF2-40B4-BE49-F238E27FC236}">
                <a16:creationId xmlns:a16="http://schemas.microsoft.com/office/drawing/2014/main" id="{FB3C2DFE-0551-4795-806E-5CF78B51041C}"/>
              </a:ext>
            </a:extLst>
          </p:cNvPr>
          <p:cNvSpPr/>
          <p:nvPr/>
        </p:nvSpPr>
        <p:spPr>
          <a:xfrm>
            <a:off x="7115639" y="2787901"/>
            <a:ext cx="165463" cy="1654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C96D4EC6-0979-445B-BDBE-A878C5F2D5AE}"/>
                  </a:ext>
                </a:extLst>
              </p:cNvPr>
              <p:cNvSpPr txBox="1"/>
              <p:nvPr/>
            </p:nvSpPr>
            <p:spPr>
              <a:xfrm>
                <a:off x="6797093" y="2949343"/>
                <a:ext cx="793551" cy="381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C96D4EC6-0979-445B-BDBE-A878C5F2D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93" y="2949343"/>
                <a:ext cx="793551" cy="381066"/>
              </a:xfrm>
              <a:prstGeom prst="rect">
                <a:avLst/>
              </a:prstGeom>
              <a:blipFill>
                <a:blip r:embed="rId7"/>
                <a:stretch>
                  <a:fillRect t="-9677" b="-11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B9205B82-3F1F-4A5F-9ECD-7AD0A0E46CE4}"/>
              </a:ext>
            </a:extLst>
          </p:cNvPr>
          <p:cNvSpPr txBox="1"/>
          <p:nvPr/>
        </p:nvSpPr>
        <p:spPr>
          <a:xfrm>
            <a:off x="6151122" y="2257455"/>
            <a:ext cx="17299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Konfidenzintervalle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AC217B0-BF58-470F-96C5-448A89BCC181}"/>
              </a:ext>
            </a:extLst>
          </p:cNvPr>
          <p:cNvSpPr/>
          <p:nvPr/>
        </p:nvSpPr>
        <p:spPr>
          <a:xfrm>
            <a:off x="7519255" y="2787901"/>
            <a:ext cx="165463" cy="165463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5F833FAA-31BB-4E4F-8AD8-F2F4286C6DD0}"/>
                  </a:ext>
                </a:extLst>
              </p:cNvPr>
              <p:cNvSpPr txBox="1"/>
              <p:nvPr/>
            </p:nvSpPr>
            <p:spPr>
              <a:xfrm>
                <a:off x="6433615" y="2680817"/>
                <a:ext cx="966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[                      ]</m:t>
                    </m:r>
                  </m:oMath>
                </a14:m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        </a:t>
                </a: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5F833FAA-31BB-4E4F-8AD8-F2F4286C6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15" y="2680817"/>
                <a:ext cx="966563" cy="369332"/>
              </a:xfrm>
              <a:prstGeom prst="rect">
                <a:avLst/>
              </a:prstGeom>
              <a:blipFill>
                <a:blip r:embed="rId8"/>
                <a:stretch>
                  <a:fillRect l="-1887" r="-52830"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A04149A9-C72F-46F5-867D-023F578B9D37}"/>
                  </a:ext>
                </a:extLst>
              </p:cNvPr>
              <p:cNvSpPr txBox="1"/>
              <p:nvPr/>
            </p:nvSpPr>
            <p:spPr>
              <a:xfrm>
                <a:off x="9409187" y="4577912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A04149A9-C72F-46F5-867D-023F578B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187" y="4577912"/>
                <a:ext cx="227626" cy="276999"/>
              </a:xfrm>
              <a:prstGeom prst="rect">
                <a:avLst/>
              </a:prstGeom>
              <a:blipFill>
                <a:blip r:embed="rId9"/>
                <a:stretch>
                  <a:fillRect l="-21622" r="-18919" b="-4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8AFBBB97-632C-478F-B71C-30B06434318A}"/>
              </a:ext>
            </a:extLst>
          </p:cNvPr>
          <p:cNvSpPr txBox="1"/>
          <p:nvPr/>
        </p:nvSpPr>
        <p:spPr>
          <a:xfrm>
            <a:off x="6151122" y="3938072"/>
            <a:ext cx="15295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Hypothesentests</a:t>
            </a:r>
            <a:endParaRPr lang="de-DE" sz="15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C168DE8-B222-4A5E-B0F7-B1E7A6BA6804}"/>
              </a:ext>
            </a:extLst>
          </p:cNvPr>
          <p:cNvSpPr/>
          <p:nvPr/>
        </p:nvSpPr>
        <p:spPr>
          <a:xfrm>
            <a:off x="7519255" y="4340975"/>
            <a:ext cx="165463" cy="165463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A42840CA-849C-4F84-8DAE-21C105E54124}"/>
                  </a:ext>
                </a:extLst>
              </p:cNvPr>
              <p:cNvSpPr txBox="1"/>
              <p:nvPr/>
            </p:nvSpPr>
            <p:spPr>
              <a:xfrm>
                <a:off x="7158790" y="4229324"/>
                <a:ext cx="966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][</m:t>
                    </m:r>
                  </m:oMath>
                </a14:m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        </a:t>
                </a: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A42840CA-849C-4F84-8DAE-21C105E54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790" y="4229324"/>
                <a:ext cx="966563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68C5C591-6D9C-41E7-A231-C1B186C7FB9D}"/>
                  </a:ext>
                </a:extLst>
              </p:cNvPr>
              <p:cNvSpPr txBox="1"/>
              <p:nvPr/>
            </p:nvSpPr>
            <p:spPr>
              <a:xfrm>
                <a:off x="6646428" y="4460157"/>
                <a:ext cx="334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68C5C591-6D9C-41E7-A231-C1B186C7F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428" y="4460157"/>
                <a:ext cx="334963" cy="276999"/>
              </a:xfrm>
              <a:prstGeom prst="rect">
                <a:avLst/>
              </a:prstGeom>
              <a:blipFill>
                <a:blip r:embed="rId11"/>
                <a:stretch>
                  <a:fillRect l="-10909" r="-5455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49256BD-F26D-435B-9A6B-32F6CE75A6F8}"/>
                  </a:ext>
                </a:extLst>
              </p:cNvPr>
              <p:cNvSpPr txBox="1"/>
              <p:nvPr/>
            </p:nvSpPr>
            <p:spPr>
              <a:xfrm>
                <a:off x="8345399" y="4460157"/>
                <a:ext cx="329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49256BD-F26D-435B-9A6B-32F6CE75A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399" y="4460157"/>
                <a:ext cx="329641" cy="276999"/>
              </a:xfrm>
              <a:prstGeom prst="rect">
                <a:avLst/>
              </a:prstGeom>
              <a:blipFill>
                <a:blip r:embed="rId12"/>
                <a:stretch>
                  <a:fillRect l="-14815" r="-1852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0CB5FA3-FE41-4CFB-A2F8-471685524D90}"/>
                  </a:ext>
                </a:extLst>
              </p:cNvPr>
              <p:cNvSpPr/>
              <p:nvPr/>
            </p:nvSpPr>
            <p:spPr>
              <a:xfrm>
                <a:off x="9021621" y="990398"/>
                <a:ext cx="725968" cy="332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sz="15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0CB5FA3-FE41-4CFB-A2F8-471685524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621" y="990398"/>
                <a:ext cx="725968" cy="332848"/>
              </a:xfrm>
              <a:prstGeom prst="rect">
                <a:avLst/>
              </a:prstGeom>
              <a:blipFill>
                <a:blip r:embed="rId13"/>
                <a:stretch>
                  <a:fillRect t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C7DE82CB-B968-487C-890C-443165ECAACF}"/>
                  </a:ext>
                </a:extLst>
              </p:cNvPr>
              <p:cNvSpPr/>
              <p:nvPr/>
            </p:nvSpPr>
            <p:spPr>
              <a:xfrm>
                <a:off x="8124241" y="2234916"/>
                <a:ext cx="1578574" cy="352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∋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C7DE82CB-B968-487C-890C-443165ECA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241" y="2234916"/>
                <a:ext cx="1578574" cy="352854"/>
              </a:xfrm>
              <a:prstGeom prst="rect">
                <a:avLst/>
              </a:prstGeom>
              <a:blipFill>
                <a:blip r:embed="rId14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7DF524E6-8DE8-41A3-9EFF-E8CA1EB00CAE}"/>
                  </a:ext>
                </a:extLst>
              </p:cNvPr>
              <p:cNvSpPr/>
              <p:nvPr/>
            </p:nvSpPr>
            <p:spPr>
              <a:xfrm>
                <a:off x="8130127" y="3950771"/>
                <a:ext cx="164262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sz="15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5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15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vs.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sz="15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5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7DF524E6-8DE8-41A3-9EFF-E8CA1EB00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127" y="3950771"/>
                <a:ext cx="1642629" cy="323165"/>
              </a:xfrm>
              <a:prstGeom prst="rect">
                <a:avLst/>
              </a:prstGeom>
              <a:blipFill>
                <a:blip r:embed="rId15"/>
                <a:stretch>
                  <a:fillRect t="-1887" b="-226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lipse 43">
            <a:extLst>
              <a:ext uri="{FF2B5EF4-FFF2-40B4-BE49-F238E27FC236}">
                <a16:creationId xmlns:a16="http://schemas.microsoft.com/office/drawing/2014/main" id="{59B3F562-AB02-4BDC-908B-2F0A117A0FD8}"/>
              </a:ext>
            </a:extLst>
          </p:cNvPr>
          <p:cNvSpPr/>
          <p:nvPr/>
        </p:nvSpPr>
        <p:spPr>
          <a:xfrm>
            <a:off x="7115639" y="4336095"/>
            <a:ext cx="165463" cy="1654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D283C8D-0E59-4718-89F4-AE0F9B42E278}"/>
              </a:ext>
            </a:extLst>
          </p:cNvPr>
          <p:cNvSpPr/>
          <p:nvPr/>
        </p:nvSpPr>
        <p:spPr>
          <a:xfrm>
            <a:off x="6362265" y="4936093"/>
            <a:ext cx="142699" cy="142699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CFFD268-AA62-42BF-81C7-F2EF20A8F80A}"/>
              </a:ext>
            </a:extLst>
          </p:cNvPr>
          <p:cNvSpPr txBox="1"/>
          <p:nvPr/>
        </p:nvSpPr>
        <p:spPr>
          <a:xfrm>
            <a:off x="6564827" y="4861248"/>
            <a:ext cx="32079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Wahrer, aber unbekannter, Parameterwert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7D55458-A67C-491C-892F-B0E784DF44C9}"/>
                  </a:ext>
                </a:extLst>
              </p:cNvPr>
              <p:cNvSpPr txBox="1"/>
              <p:nvPr/>
            </p:nvSpPr>
            <p:spPr>
              <a:xfrm>
                <a:off x="4146916" y="2707816"/>
                <a:ext cx="150502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5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sz="1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7D55458-A67C-491C-892F-B0E784DF4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916" y="2707816"/>
                <a:ext cx="1505027" cy="323165"/>
              </a:xfrm>
              <a:prstGeom prst="rect">
                <a:avLst/>
              </a:prstGeom>
              <a:blipFill>
                <a:blip r:embed="rId16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4E835558-28B7-42F0-9443-31A46EF7D380}"/>
              </a:ext>
            </a:extLst>
          </p:cNvPr>
          <p:cNvSpPr txBox="1"/>
          <p:nvPr/>
        </p:nvSpPr>
        <p:spPr>
          <a:xfrm>
            <a:off x="4540196" y="2254932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Daten</a:t>
            </a:r>
            <a:endParaRPr lang="en-GB" sz="16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776F3DC-C1EF-4E59-A287-8ADABA9D70F4}"/>
              </a:ext>
            </a:extLst>
          </p:cNvPr>
          <p:cNvCxnSpPr/>
          <p:nvPr/>
        </p:nvCxnSpPr>
        <p:spPr>
          <a:xfrm flipV="1">
            <a:off x="5685378" y="1877864"/>
            <a:ext cx="273321" cy="358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E61805D-D393-4D4F-B0C6-256475029FE1}"/>
              </a:ext>
            </a:extLst>
          </p:cNvPr>
          <p:cNvCxnSpPr>
            <a:cxnSpLocks/>
          </p:cNvCxnSpPr>
          <p:nvPr/>
        </p:nvCxnSpPr>
        <p:spPr>
          <a:xfrm>
            <a:off x="5685378" y="3631989"/>
            <a:ext cx="273321" cy="358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DC56A72-EFE7-4CAB-A6F8-F61341C27BE8}"/>
              </a:ext>
            </a:extLst>
          </p:cNvPr>
          <p:cNvCxnSpPr>
            <a:cxnSpLocks/>
          </p:cNvCxnSpPr>
          <p:nvPr/>
        </p:nvCxnSpPr>
        <p:spPr>
          <a:xfrm>
            <a:off x="5685378" y="2856739"/>
            <a:ext cx="351907" cy="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A7C1E22-5EA9-42F2-8F16-5FA2B5F3175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596844" y="2869308"/>
            <a:ext cx="550072" cy="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E0253205-1AAE-4669-B057-8B3BC5C02532}"/>
                  </a:ext>
                </a:extLst>
              </p:cNvPr>
              <p:cNvSpPr/>
              <p:nvPr/>
            </p:nvSpPr>
            <p:spPr>
              <a:xfrm>
                <a:off x="2986188" y="2632077"/>
                <a:ext cx="610360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300" i="1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de-DE" sz="23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sz="2300" dirty="0"/>
              </a:p>
            </p:txBody>
          </p:sp>
        </mc:Choice>
        <mc:Fallback xmlns="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E0253205-1AAE-4669-B057-8B3BC5C02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88" y="2632077"/>
                <a:ext cx="610360" cy="446276"/>
              </a:xfrm>
              <a:prstGeom prst="rect">
                <a:avLst/>
              </a:prstGeom>
              <a:blipFill>
                <a:blip r:embed="rId17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A759A280-D1E1-F0EC-D18C-3BEFDF57123E}"/>
              </a:ext>
            </a:extLst>
          </p:cNvPr>
          <p:cNvSpPr txBox="1"/>
          <p:nvPr/>
        </p:nvSpPr>
        <p:spPr>
          <a:xfrm>
            <a:off x="373459" y="482277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Realität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01D9300-6165-D1E7-A67A-4CC4598BCFD7}"/>
              </a:ext>
            </a:extLst>
          </p:cNvPr>
          <p:cNvCxnSpPr/>
          <p:nvPr/>
        </p:nvCxnSpPr>
        <p:spPr>
          <a:xfrm>
            <a:off x="3871909" y="929151"/>
            <a:ext cx="0" cy="407730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062F33C-0438-162C-9797-AD42BC7BB550}"/>
              </a:ext>
            </a:extLst>
          </p:cNvPr>
          <p:cNvSpPr txBox="1"/>
          <p:nvPr/>
        </p:nvSpPr>
        <p:spPr>
          <a:xfrm>
            <a:off x="4166697" y="482277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Wissenschaft</a:t>
            </a:r>
          </a:p>
        </p:txBody>
      </p:sp>
    </p:spTree>
    <p:extLst>
      <p:ext uri="{BB962C8B-B14F-4D97-AF65-F5344CB8AC3E}">
        <p14:creationId xmlns:p14="http://schemas.microsoft.com/office/powerpoint/2010/main" val="128141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</Words>
  <Application>Microsoft Office PowerPoint</Application>
  <PresentationFormat>Benutzerdefiniert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Bright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6zFGBhdAqCr9fbTK</dc:creator>
  <cp:lastModifiedBy>Dirk Ostwald</cp:lastModifiedBy>
  <cp:revision>16</cp:revision>
  <dcterms:created xsi:type="dcterms:W3CDTF">2019-11-10T05:55:16Z</dcterms:created>
  <dcterms:modified xsi:type="dcterms:W3CDTF">2022-12-14T11:06:19Z</dcterms:modified>
</cp:coreProperties>
</file>