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2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9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236399" y="175805"/>
            <a:ext cx="9607827" cy="504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665D8BC-A1F4-456E-8C97-EFCE362CD6A2}"/>
              </a:ext>
            </a:extLst>
          </p:cNvPr>
          <p:cNvCxnSpPr>
            <a:cxnSpLocks/>
          </p:cNvCxnSpPr>
          <p:nvPr/>
        </p:nvCxnSpPr>
        <p:spPr>
          <a:xfrm>
            <a:off x="349091" y="2855215"/>
            <a:ext cx="2676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0765DAF-600F-4A45-866C-F7A7CD5A5517}"/>
              </a:ext>
            </a:extLst>
          </p:cNvPr>
          <p:cNvCxnSpPr>
            <a:cxnSpLocks/>
          </p:cNvCxnSpPr>
          <p:nvPr/>
        </p:nvCxnSpPr>
        <p:spPr>
          <a:xfrm flipV="1">
            <a:off x="6263701" y="2860386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5D376AD-6C1C-4BEA-8112-D0A9187E46F5}"/>
              </a:ext>
            </a:extLst>
          </p:cNvPr>
          <p:cNvSpPr txBox="1"/>
          <p:nvPr/>
        </p:nvSpPr>
        <p:spPr>
          <a:xfrm>
            <a:off x="1863801" y="327806"/>
            <a:ext cx="6353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Modell und Standardprobleme </a:t>
            </a:r>
            <a:r>
              <a:rPr lang="de-DE" sz="20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Frequentistischer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Inferenz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/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blipFill>
                <a:blip r:embed="rId2"/>
                <a:stretch>
                  <a:fillRect l="-18919" r="-21622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8A719E1-6D83-4439-8FEF-EEE2658630CA}"/>
              </a:ext>
            </a:extLst>
          </p:cNvPr>
          <p:cNvSpPr/>
          <p:nvPr/>
        </p:nvSpPr>
        <p:spPr>
          <a:xfrm>
            <a:off x="924559" y="2774116"/>
            <a:ext cx="165463" cy="16546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/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B590BB0B-BA34-41CC-9901-00A2887A491E}"/>
              </a:ext>
            </a:extLst>
          </p:cNvPr>
          <p:cNvSpPr txBox="1"/>
          <p:nvPr/>
        </p:nvSpPr>
        <p:spPr>
          <a:xfrm>
            <a:off x="539649" y="2149733"/>
            <a:ext cx="229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</a:t>
            </a:r>
          </a:p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/>
              <p:nvPr/>
            </p:nvSpPr>
            <p:spPr>
              <a:xfrm>
                <a:off x="9439916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6" y="3001377"/>
                <a:ext cx="227626" cy="276999"/>
              </a:xfrm>
              <a:prstGeom prst="rect">
                <a:avLst/>
              </a:prstGeom>
              <a:blipFill>
                <a:blip r:embed="rId6"/>
                <a:stretch>
                  <a:fillRect l="-21622" r="-18919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lipse 21">
            <a:extLst>
              <a:ext uri="{FF2B5EF4-FFF2-40B4-BE49-F238E27FC236}">
                <a16:creationId xmlns:a16="http://schemas.microsoft.com/office/drawing/2014/main" id="{FB3C2DFE-0551-4795-806E-5CF78B51041C}"/>
              </a:ext>
            </a:extLst>
          </p:cNvPr>
          <p:cNvSpPr/>
          <p:nvPr/>
        </p:nvSpPr>
        <p:spPr>
          <a:xfrm>
            <a:off x="7115639" y="2787901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/>
              <p:nvPr/>
            </p:nvSpPr>
            <p:spPr>
              <a:xfrm>
                <a:off x="6797093" y="2949343"/>
                <a:ext cx="793551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93" y="2949343"/>
                <a:ext cx="793551" cy="381066"/>
              </a:xfrm>
              <a:prstGeom prst="rect">
                <a:avLst/>
              </a:prstGeom>
              <a:blipFill>
                <a:blip r:embed="rId7"/>
                <a:stretch>
                  <a:fillRect t="-9677"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9205B82-3F1F-4A5F-9ECD-7AD0A0E46CE4}"/>
              </a:ext>
            </a:extLst>
          </p:cNvPr>
          <p:cNvSpPr txBox="1"/>
          <p:nvPr/>
        </p:nvSpPr>
        <p:spPr>
          <a:xfrm>
            <a:off x="6151122" y="2257455"/>
            <a:ext cx="17299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Konfidenzintervalle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AC217B0-BF58-470F-96C5-448A89BCC181}"/>
              </a:ext>
            </a:extLst>
          </p:cNvPr>
          <p:cNvSpPr/>
          <p:nvPr/>
        </p:nvSpPr>
        <p:spPr>
          <a:xfrm>
            <a:off x="7519255" y="2787901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/>
              <p:nvPr/>
            </p:nvSpPr>
            <p:spPr>
              <a:xfrm>
                <a:off x="6433615" y="2680817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                      ]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5" y="2680817"/>
                <a:ext cx="966563" cy="369332"/>
              </a:xfrm>
              <a:prstGeom prst="rect">
                <a:avLst/>
              </a:prstGeom>
              <a:blipFill>
                <a:blip r:embed="rId8"/>
                <a:stretch>
                  <a:fillRect l="-1887" r="-52830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/>
              <p:nvPr/>
            </p:nvSpPr>
            <p:spPr>
              <a:xfrm>
                <a:off x="8124241" y="2234916"/>
                <a:ext cx="1578574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∋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241" y="2234916"/>
                <a:ext cx="1578574" cy="352854"/>
              </a:xfrm>
              <a:prstGeom prst="rect">
                <a:avLst/>
              </a:prstGeom>
              <a:blipFill>
                <a:blip r:embed="rId1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AD283C8D-0E59-4718-89F4-AE0F9B42E278}"/>
              </a:ext>
            </a:extLst>
          </p:cNvPr>
          <p:cNvSpPr/>
          <p:nvPr/>
        </p:nvSpPr>
        <p:spPr>
          <a:xfrm>
            <a:off x="6362265" y="4936093"/>
            <a:ext cx="142699" cy="14269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CFFD268-AA62-42BF-81C7-F2EF20A8F80A}"/>
              </a:ext>
            </a:extLst>
          </p:cNvPr>
          <p:cNvSpPr txBox="1"/>
          <p:nvPr/>
        </p:nvSpPr>
        <p:spPr>
          <a:xfrm>
            <a:off x="6564827" y="4861248"/>
            <a:ext cx="32079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/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blipFill>
                <a:blip r:embed="rId1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E835558-28B7-42F0-9443-31A46EF7D380}"/>
              </a:ext>
            </a:extLst>
          </p:cNvPr>
          <p:cNvSpPr txBox="1"/>
          <p:nvPr/>
        </p:nvSpPr>
        <p:spPr>
          <a:xfrm>
            <a:off x="4540196" y="225493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</a:t>
            </a:r>
            <a:endParaRPr lang="en-GB" sz="1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DC56A72-EFE7-4CAB-A6F8-F61341C27BE8}"/>
              </a:ext>
            </a:extLst>
          </p:cNvPr>
          <p:cNvCxnSpPr>
            <a:cxnSpLocks/>
          </p:cNvCxnSpPr>
          <p:nvPr/>
        </p:nvCxnSpPr>
        <p:spPr>
          <a:xfrm>
            <a:off x="5685378" y="2856739"/>
            <a:ext cx="351907" cy="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A7C1E22-5EA9-42F2-8F16-5FA2B5F3175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96844" y="2869308"/>
            <a:ext cx="550072" cy="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/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300" dirty="0"/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759A280-D1E1-F0EC-D18C-3BEFDF57123E}"/>
              </a:ext>
            </a:extLst>
          </p:cNvPr>
          <p:cNvSpPr txBox="1"/>
          <p:nvPr/>
        </p:nvSpPr>
        <p:spPr>
          <a:xfrm>
            <a:off x="373459" y="48227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Realität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1D9300-6165-D1E7-A67A-4CC4598BCFD7}"/>
              </a:ext>
            </a:extLst>
          </p:cNvPr>
          <p:cNvCxnSpPr/>
          <p:nvPr/>
        </p:nvCxnSpPr>
        <p:spPr>
          <a:xfrm>
            <a:off x="3871909" y="929151"/>
            <a:ext cx="0" cy="407730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062F33C-0438-162C-9797-AD42BC7BB550}"/>
              </a:ext>
            </a:extLst>
          </p:cNvPr>
          <p:cNvSpPr txBox="1"/>
          <p:nvPr/>
        </p:nvSpPr>
        <p:spPr>
          <a:xfrm>
            <a:off x="4166697" y="48227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Wissenschaft</a:t>
            </a:r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17</cp:revision>
  <dcterms:created xsi:type="dcterms:W3CDTF">2019-11-10T05:55:16Z</dcterms:created>
  <dcterms:modified xsi:type="dcterms:W3CDTF">2023-01-08T06:58:41Z</dcterms:modified>
</cp:coreProperties>
</file>