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5040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201" d="100"/>
          <a:sy n="20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89241"/>
            <a:ext cx="428426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2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38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191691"/>
            <a:ext cx="1086817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191691"/>
            <a:ext cx="3197449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0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39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897613"/>
            <a:ext cx="434727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2409469"/>
            <a:ext cx="434727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1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958453"/>
            <a:ext cx="2142133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958453"/>
            <a:ext cx="2142133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73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882610"/>
            <a:ext cx="21322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315164"/>
            <a:ext cx="213228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882610"/>
            <a:ext cx="21427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315164"/>
            <a:ext cx="2142790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49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42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64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518399"/>
            <a:ext cx="255165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7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518399"/>
            <a:ext cx="255165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9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CF01-26B7-4A41-9BE9-A8D5676ACC9D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337084"/>
            <a:ext cx="170110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70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1A68FD1-22FB-ECE4-6F4F-59C8935D795D}"/>
              </a:ext>
            </a:extLst>
          </p:cNvPr>
          <p:cNvSpPr txBox="1"/>
          <p:nvPr/>
        </p:nvSpPr>
        <p:spPr>
          <a:xfrm>
            <a:off x="10674806" y="2430309"/>
            <a:ext cx="393651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0 - 8 keine Depression</a:t>
            </a:r>
          </a:p>
          <a:p>
            <a:pPr>
              <a:lnSpc>
                <a:spcPct val="300000"/>
              </a:lnSpc>
            </a:pPr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9 - 13 minimale Depression</a:t>
            </a:r>
          </a:p>
          <a:p>
            <a:pPr>
              <a:lnSpc>
                <a:spcPct val="300000"/>
              </a:lnSpc>
            </a:pPr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14 - 19 leichte Depression</a:t>
            </a:r>
          </a:p>
          <a:p>
            <a:pPr>
              <a:lnSpc>
                <a:spcPct val="300000"/>
              </a:lnSpc>
            </a:pPr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20 - 28 mittelschwere Depression</a:t>
            </a:r>
          </a:p>
          <a:p>
            <a:pPr>
              <a:lnSpc>
                <a:spcPct val="300000"/>
              </a:lnSpc>
            </a:pPr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29 - 63 schwere Depressio</a:t>
            </a:r>
            <a:r>
              <a:rPr lang="de-DE" sz="2000" dirty="0"/>
              <a:t>n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9D7E95D-0686-775B-FD95-675E41D6ED8E}"/>
              </a:ext>
            </a:extLst>
          </p:cNvPr>
          <p:cNvGrpSpPr/>
          <p:nvPr/>
        </p:nvGrpSpPr>
        <p:grpSpPr>
          <a:xfrm>
            <a:off x="433061" y="250379"/>
            <a:ext cx="4293940" cy="3101523"/>
            <a:chOff x="133013" y="245616"/>
            <a:chExt cx="4293940" cy="3101523"/>
          </a:xfrm>
        </p:grpSpPr>
        <p:sp>
          <p:nvSpPr>
            <p:cNvPr id="9" name="Textfeld 9">
              <a:extLst>
                <a:ext uri="{FF2B5EF4-FFF2-40B4-BE49-F238E27FC236}">
                  <a16:creationId xmlns:a16="http://schemas.microsoft.com/office/drawing/2014/main" id="{C83124D3-007F-4B28-9C11-A5BD27C128EE}"/>
                </a:ext>
              </a:extLst>
            </p:cNvPr>
            <p:cNvSpPr txBox="1"/>
            <p:nvPr/>
          </p:nvSpPr>
          <p:spPr>
            <a:xfrm>
              <a:off x="830631" y="245616"/>
              <a:ext cx="712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Pre</a:t>
              </a:r>
              <a:r>
                <a:rPr lang="de-DE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-BDI</a:t>
              </a:r>
            </a:p>
          </p:txBody>
        </p:sp>
        <p:sp>
          <p:nvSpPr>
            <p:cNvPr id="11" name="Textfeld 9">
              <a:extLst>
                <a:ext uri="{FF2B5EF4-FFF2-40B4-BE49-F238E27FC236}">
                  <a16:creationId xmlns:a16="http://schemas.microsoft.com/office/drawing/2014/main" id="{06343FA8-6285-43F5-AED8-87FCBA5DADFA}"/>
                </a:ext>
              </a:extLst>
            </p:cNvPr>
            <p:cNvSpPr txBox="1"/>
            <p:nvPr/>
          </p:nvSpPr>
          <p:spPr>
            <a:xfrm>
              <a:off x="795363" y="3062446"/>
              <a:ext cx="782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Post-BDI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0FD9469-FED2-4E70-9D2B-DEE2EA2CCBF0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60" y="745133"/>
              <a:ext cx="0" cy="2258274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fik 6" descr="Ein Bild, das Person, drinnen enthält.&#10;&#10;Automatisch generierte Beschreibung">
              <a:extLst>
                <a:ext uri="{FF2B5EF4-FFF2-40B4-BE49-F238E27FC236}">
                  <a16:creationId xmlns:a16="http://schemas.microsoft.com/office/drawing/2014/main" id="{F4DB8EE7-4726-4A98-8E45-CC20F718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13" y="1118499"/>
              <a:ext cx="2107291" cy="140661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" name="Grafik 1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9D38787A-9771-70A0-9E42-994C7C83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143" y="592288"/>
              <a:ext cx="1656678" cy="235538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38F8232F-F9B9-A59F-8C95-BA288ABA7C64}"/>
                    </a:ext>
                  </a:extLst>
                </p:cNvPr>
                <p:cNvSpPr txBox="1"/>
                <p:nvPr/>
              </p:nvSpPr>
              <p:spPr>
                <a:xfrm>
                  <a:off x="2070011" y="3070140"/>
                  <a:ext cx="23569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⇒</m:t>
                      </m:r>
                    </m:oMath>
                  </a14:m>
                  <a:r>
                    <a:rPr lang="de-DE" sz="1200" dirty="0">
                      <a:solidFill>
                        <a:schemeClr val="accent1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 </a:t>
                  </a:r>
                  <a:r>
                    <a:rPr lang="de-DE" sz="1200" dirty="0" err="1">
                      <a:solidFill>
                        <a:schemeClr val="accent1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Pre</a:t>
                  </a:r>
                  <a:r>
                    <a:rPr lang="de-DE" sz="1200" dirty="0">
                      <a:solidFill>
                        <a:schemeClr val="accent1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-Post BDI Score Reduktion </a:t>
                  </a:r>
                </a:p>
              </p:txBody>
            </p:sp>
          </mc:Choice>
          <mc:Fallback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38F8232F-F9B9-A59F-8C95-BA288ABA7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011" y="3070140"/>
                  <a:ext cx="2356942" cy="276999"/>
                </a:xfrm>
                <a:prstGeom prst="rect">
                  <a:avLst/>
                </a:prstGeom>
                <a:blipFill>
                  <a:blip r:embed="rId4"/>
                  <a:stretch>
                    <a:fillRect r="-1036" b="-1521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DB8C0A9-14E7-762C-B631-2BF9C9277BEE}"/>
                </a:ext>
              </a:extLst>
            </p:cNvPr>
            <p:cNvSpPr txBox="1"/>
            <p:nvPr/>
          </p:nvSpPr>
          <p:spPr>
            <a:xfrm>
              <a:off x="1651552" y="2518040"/>
              <a:ext cx="564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 =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19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11</cp:revision>
  <dcterms:created xsi:type="dcterms:W3CDTF">2021-10-08T09:10:36Z</dcterms:created>
  <dcterms:modified xsi:type="dcterms:W3CDTF">2022-12-14T10:35:12Z</dcterms:modified>
</cp:coreProperties>
</file>