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3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30264"/>
            <a:ext cx="674965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701796"/>
            <a:ext cx="674965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60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6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72505"/>
            <a:ext cx="1940525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72505"/>
            <a:ext cx="5709082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0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8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07773"/>
            <a:ext cx="7762102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168309"/>
            <a:ext cx="7762102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862523"/>
            <a:ext cx="382480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862523"/>
            <a:ext cx="382480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72505"/>
            <a:ext cx="7762102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94272"/>
            <a:ext cx="38072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183532"/>
            <a:ext cx="380722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94272"/>
            <a:ext cx="38259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183532"/>
            <a:ext cx="382597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60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66513"/>
            <a:ext cx="45560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7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66513"/>
            <a:ext cx="45560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09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72505"/>
            <a:ext cx="776210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862523"/>
            <a:ext cx="776210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003082"/>
            <a:ext cx="303734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3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: agenturfotografin/stock.adobe.com">
            <a:extLst>
              <a:ext uri="{FF2B5EF4-FFF2-40B4-BE49-F238E27FC236}">
                <a16:creationId xmlns:a16="http://schemas.microsoft.com/office/drawing/2014/main" id="{C3785D0F-D4CC-4123-9B7B-934194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4" y="677421"/>
            <a:ext cx="3650352" cy="24366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4DB8EE7-4726-4A98-8E45-CC20F718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60" y="677421"/>
            <a:ext cx="3650351" cy="2436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400787E-7F1F-4B45-95B5-C3DAC64BAA7B}"/>
              </a:ext>
            </a:extLst>
          </p:cNvPr>
          <p:cNvSpPr txBox="1"/>
          <p:nvPr/>
        </p:nvSpPr>
        <p:spPr>
          <a:xfrm>
            <a:off x="925873" y="66536"/>
            <a:ext cx="2810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Online Psychotherapie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C956AE-70C1-40F2-B257-54B0E11BFB10}"/>
              </a:ext>
            </a:extLst>
          </p:cNvPr>
          <p:cNvSpPr txBox="1"/>
          <p:nvPr/>
        </p:nvSpPr>
        <p:spPr>
          <a:xfrm>
            <a:off x="4991607" y="66536"/>
            <a:ext cx="3663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Face-</a:t>
            </a:r>
            <a:r>
              <a:rPr lang="de-DE" sz="2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</a:t>
            </a:r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-Face Psychotherapie</a:t>
            </a:r>
          </a:p>
        </p:txBody>
      </p:sp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3</cp:revision>
  <dcterms:created xsi:type="dcterms:W3CDTF">2021-10-08T09:10:36Z</dcterms:created>
  <dcterms:modified xsi:type="dcterms:W3CDTF">2022-11-06T09:47:16Z</dcterms:modified>
</cp:coreProperties>
</file>