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</p:sldIdLst>
  <p:sldSz cx="8640763" cy="5400675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E98AA-AFD8-4208-8E39-56BE6226B56C}" v="24" dt="2021-11-01T05:54:16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10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rk Ostwald" userId="b1c19c9a92452bfd" providerId="LiveId" clId="{114E98AA-AFD8-4208-8E39-56BE6226B56C}"/>
    <pc:docChg chg="undo custSel modSld">
      <pc:chgData name="Dirk Ostwald" userId="b1c19c9a92452bfd" providerId="LiveId" clId="{114E98AA-AFD8-4208-8E39-56BE6226B56C}" dt="2021-11-01T05:54:50.458" v="83" actId="465"/>
      <pc:docMkLst>
        <pc:docMk/>
      </pc:docMkLst>
      <pc:sldChg chg="addSp delSp modSp mod">
        <pc:chgData name="Dirk Ostwald" userId="b1c19c9a92452bfd" providerId="LiveId" clId="{114E98AA-AFD8-4208-8E39-56BE6226B56C}" dt="2021-11-01T05:54:50.458" v="83" actId="465"/>
        <pc:sldMkLst>
          <pc:docMk/>
          <pc:sldMk cId="2106255559" sldId="259"/>
        </pc:sldMkLst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9" creationId="{350C3C8A-6E76-491D-A5B0-066F6F5F67A9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10" creationId="{13305106-1DC6-47FB-8419-153ABFB09606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12" creationId="{6FC897C2-999C-4CA0-88AA-F2E0AD9A04E0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13" creationId="{20C00251-5025-4EF5-8399-8B2EBFFC145E}"/>
          </ac:spMkLst>
        </pc:spChg>
        <pc:spChg chg="mod">
          <ac:chgData name="Dirk Ostwald" userId="b1c19c9a92452bfd" providerId="LiveId" clId="{114E98AA-AFD8-4208-8E39-56BE6226B56C}" dt="2021-11-01T05:52:11.660" v="56" actId="1035"/>
          <ac:spMkLst>
            <pc:docMk/>
            <pc:sldMk cId="2106255559" sldId="259"/>
            <ac:spMk id="19" creationId="{074E93DD-5B71-40FF-B9D4-3FC68E89DFF2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20" creationId="{2F69F9A2-AF6B-4647-9D4D-F1D8EFF90738}"/>
          </ac:spMkLst>
        </pc:spChg>
        <pc:spChg chg="add del mod">
          <ac:chgData name="Dirk Ostwald" userId="b1c19c9a92452bfd" providerId="LiveId" clId="{114E98AA-AFD8-4208-8E39-56BE6226B56C}" dt="2021-11-01T05:52:58.569" v="66" actId="20577"/>
          <ac:spMkLst>
            <pc:docMk/>
            <pc:sldMk cId="2106255559" sldId="259"/>
            <ac:spMk id="21" creationId="{B5B26F24-F1ED-43CF-AA2A-FAA82841D015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24" creationId="{6214922E-9721-411B-B418-0E3CB95B6CC5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29" creationId="{5A166026-EAA4-4AA7-AB70-16D85C54B6C0}"/>
          </ac:spMkLst>
        </pc:spChg>
        <pc:spChg chg="add mod">
          <ac:chgData name="Dirk Ostwald" userId="b1c19c9a92452bfd" providerId="LiveId" clId="{114E98AA-AFD8-4208-8E39-56BE6226B56C}" dt="2021-11-01T05:54:50.458" v="83" actId="465"/>
          <ac:spMkLst>
            <pc:docMk/>
            <pc:sldMk cId="2106255559" sldId="259"/>
            <ac:spMk id="30" creationId="{CE1C26CE-C704-4CBB-BC8B-2DE1797B4278}"/>
          </ac:spMkLst>
        </pc:spChg>
        <pc:spChg chg="add mod">
          <ac:chgData name="Dirk Ostwald" userId="b1c19c9a92452bfd" providerId="LiveId" clId="{114E98AA-AFD8-4208-8E39-56BE6226B56C}" dt="2021-11-01T05:54:50.458" v="83" actId="465"/>
          <ac:spMkLst>
            <pc:docMk/>
            <pc:sldMk cId="2106255559" sldId="259"/>
            <ac:spMk id="31" creationId="{20D57DB3-CDE9-4DCF-AC52-211FF16E9581}"/>
          </ac:spMkLst>
        </pc:spChg>
        <pc:spChg chg="add mod">
          <ac:chgData name="Dirk Ostwald" userId="b1c19c9a92452bfd" providerId="LiveId" clId="{114E98AA-AFD8-4208-8E39-56BE6226B56C}" dt="2021-11-01T05:54:31.250" v="82" actId="1076"/>
          <ac:spMkLst>
            <pc:docMk/>
            <pc:sldMk cId="2106255559" sldId="259"/>
            <ac:spMk id="32" creationId="{D51B5622-27D3-478B-A6FE-BB14A41E870D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35" creationId="{6FE35E46-B8DB-4778-B4B7-BC35394232E6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36" creationId="{4E5BFBD2-E656-4D74-B1F7-99F7F08ADF77}"/>
          </ac:spMkLst>
        </pc:spChg>
        <pc:spChg chg="add del">
          <ac:chgData name="Dirk Ostwald" userId="b1c19c9a92452bfd" providerId="LiveId" clId="{114E98AA-AFD8-4208-8E39-56BE6226B56C}" dt="2021-11-01T05:51:23.196" v="7" actId="478"/>
          <ac:spMkLst>
            <pc:docMk/>
            <pc:sldMk cId="2106255559" sldId="259"/>
            <ac:spMk id="38" creationId="{BF529C82-3D27-4492-929F-837851C6D372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45" creationId="{F4D97138-3D1C-41A5-BF6E-FDA09C893B61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46" creationId="{9129DFE1-F9D8-4A7E-8CC6-6E7115347018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47" creationId="{F2F4ABD0-154E-4098-802B-A7C3E1295C9C}"/>
          </ac:spMkLst>
        </pc:spChg>
        <pc:grpChg chg="mod">
          <ac:chgData name="Dirk Ostwald" userId="b1c19c9a92452bfd" providerId="LiveId" clId="{114E98AA-AFD8-4208-8E39-56BE6226B56C}" dt="2021-11-01T05:52:01.557" v="47" actId="1035"/>
          <ac:grpSpMkLst>
            <pc:docMk/>
            <pc:sldMk cId="2106255559" sldId="259"/>
            <ac:grpSpMk id="8" creationId="{89F40F4F-055A-400D-A8D2-DF2C06AF5180}"/>
          </ac:grpSpMkLst>
        </pc:grpChg>
        <pc:grpChg chg="mod">
          <ac:chgData name="Dirk Ostwald" userId="b1c19c9a92452bfd" providerId="LiveId" clId="{114E98AA-AFD8-4208-8E39-56BE6226B56C}" dt="2021-11-01T05:52:01.557" v="47" actId="1035"/>
          <ac:grpSpMkLst>
            <pc:docMk/>
            <pc:sldMk cId="2106255559" sldId="259"/>
            <ac:grpSpMk id="28" creationId="{12EA362E-A8B3-411F-A738-91190E64AEBD}"/>
          </ac:grpSpMkLst>
        </pc:grpChg>
        <pc:graphicFrameChg chg="add del mod">
          <ac:chgData name="Dirk Ostwald" userId="b1c19c9a92452bfd" providerId="LiveId" clId="{114E98AA-AFD8-4208-8E39-56BE6226B56C}" dt="2021-11-01T05:51:16.723" v="4"/>
          <ac:graphicFrameMkLst>
            <pc:docMk/>
            <pc:sldMk cId="2106255559" sldId="259"/>
            <ac:graphicFrameMk id="2" creationId="{CF4A898A-4BEF-4498-9DCE-21C939419C57}"/>
          </ac:graphicFrameMkLst>
        </pc:graphicFrameChg>
        <pc:graphicFrameChg chg="del mod">
          <ac:chgData name="Dirk Ostwald" userId="b1c19c9a92452bfd" providerId="LiveId" clId="{114E98AA-AFD8-4208-8E39-56BE6226B56C}" dt="2021-11-01T05:51:16.723" v="4"/>
          <ac:graphicFrameMkLst>
            <pc:docMk/>
            <pc:sldMk cId="2106255559" sldId="259"/>
            <ac:graphicFrameMk id="3" creationId="{15DE8296-663C-4167-B179-078CCA83BED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883861"/>
            <a:ext cx="6480572" cy="1880235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2836605"/>
            <a:ext cx="6480572" cy="1303913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32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5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287536"/>
            <a:ext cx="1863165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287536"/>
            <a:ext cx="5481484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72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11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1346419"/>
            <a:ext cx="7452658" cy="22465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3614203"/>
            <a:ext cx="7452658" cy="118139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12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437680"/>
            <a:ext cx="3672324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437680"/>
            <a:ext cx="3672324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56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87536"/>
            <a:ext cx="7452658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1323916"/>
            <a:ext cx="3655447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972747"/>
            <a:ext cx="3655447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1323916"/>
            <a:ext cx="3673450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972747"/>
            <a:ext cx="3673450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59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42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55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60045"/>
            <a:ext cx="2786871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777597"/>
            <a:ext cx="4374386" cy="38379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620202"/>
            <a:ext cx="2786871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99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60045"/>
            <a:ext cx="2786871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777597"/>
            <a:ext cx="4374386" cy="38379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620202"/>
            <a:ext cx="2786871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33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287536"/>
            <a:ext cx="7452658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437680"/>
            <a:ext cx="7452658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005626"/>
            <a:ext cx="19441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005626"/>
            <a:ext cx="29162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005626"/>
            <a:ext cx="19441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45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1B64645-77FD-5350-3F77-2A9EDCC19DD0}"/>
              </a:ext>
            </a:extLst>
          </p:cNvPr>
          <p:cNvGrpSpPr/>
          <p:nvPr/>
        </p:nvGrpSpPr>
        <p:grpSpPr>
          <a:xfrm>
            <a:off x="157588" y="135688"/>
            <a:ext cx="8483175" cy="5129297"/>
            <a:chOff x="512841" y="408156"/>
            <a:chExt cx="8483175" cy="51292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F40F4F-055A-400D-A8D2-DF2C06AF5180}"/>
                </a:ext>
              </a:extLst>
            </p:cNvPr>
            <p:cNvGrpSpPr/>
            <p:nvPr/>
          </p:nvGrpSpPr>
          <p:grpSpPr>
            <a:xfrm>
              <a:off x="2364945" y="1065372"/>
              <a:ext cx="4472082" cy="4472081"/>
              <a:chOff x="2608226" y="1345579"/>
              <a:chExt cx="3788509" cy="378850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60AE87E-4453-4F60-ABAF-84596E066A02}"/>
                  </a:ext>
                </a:extLst>
              </p:cNvPr>
              <p:cNvSpPr/>
              <p:nvPr/>
            </p:nvSpPr>
            <p:spPr>
              <a:xfrm>
                <a:off x="2608226" y="1345579"/>
                <a:ext cx="3788508" cy="3788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698CF7-637D-4FF3-AFCA-11C3A0126CCA}"/>
                  </a:ext>
                </a:extLst>
              </p:cNvPr>
              <p:cNvSpPr/>
              <p:nvPr/>
            </p:nvSpPr>
            <p:spPr>
              <a:xfrm>
                <a:off x="2608226" y="1784343"/>
                <a:ext cx="3788509" cy="29109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Right Triangle 5">
                <a:extLst>
                  <a:ext uri="{FF2B5EF4-FFF2-40B4-BE49-F238E27FC236}">
                    <a16:creationId xmlns:a16="http://schemas.microsoft.com/office/drawing/2014/main" id="{046DA639-B137-42BC-82EA-D64380FF0D5D}"/>
                  </a:ext>
                </a:extLst>
              </p:cNvPr>
              <p:cNvSpPr/>
              <p:nvPr/>
            </p:nvSpPr>
            <p:spPr>
              <a:xfrm>
                <a:off x="3196205" y="1687870"/>
                <a:ext cx="192946" cy="192946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ight Triangle 6">
                <a:extLst>
                  <a:ext uri="{FF2B5EF4-FFF2-40B4-BE49-F238E27FC236}">
                    <a16:creationId xmlns:a16="http://schemas.microsoft.com/office/drawing/2014/main" id="{D4C23F88-B8B9-4DB3-B819-144890DA27AE}"/>
                  </a:ext>
                </a:extLst>
              </p:cNvPr>
              <p:cNvSpPr/>
              <p:nvPr/>
            </p:nvSpPr>
            <p:spPr>
              <a:xfrm rot="10800000">
                <a:off x="5610413" y="4608508"/>
                <a:ext cx="192946" cy="192946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05106-1DC6-47FB-8419-153ABFB09606}"/>
                </a:ext>
              </a:extLst>
            </p:cNvPr>
            <p:cNvSpPr txBox="1"/>
            <p:nvPr/>
          </p:nvSpPr>
          <p:spPr>
            <a:xfrm>
              <a:off x="6045785" y="1705456"/>
              <a:ext cx="143821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Realität</a:t>
              </a:r>
            </a:p>
          </p:txBody>
        </p:sp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6FC897C2-999C-4CA0-88AA-F2E0AD9A04E0}"/>
                </a:ext>
              </a:extLst>
            </p:cNvPr>
            <p:cNvSpPr/>
            <p:nvPr/>
          </p:nvSpPr>
          <p:spPr>
            <a:xfrm>
              <a:off x="512841" y="2101236"/>
              <a:ext cx="3624044" cy="2929686"/>
            </a:xfrm>
            <a:prstGeom prst="cloud">
              <a:avLst/>
            </a:prstGeom>
            <a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tile tx="0" ty="0" sx="100000" sy="100000" flip="none" algn="tl"/>
            </a:blip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C00251-5025-4EF5-8399-8B2EBFFC145E}"/>
                </a:ext>
              </a:extLst>
            </p:cNvPr>
            <p:cNvSpPr txBox="1"/>
            <p:nvPr/>
          </p:nvSpPr>
          <p:spPr>
            <a:xfrm>
              <a:off x="1012476" y="2975961"/>
              <a:ext cx="2574744" cy="353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Wahrscheinlichkeitstheorie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4E93DD-5B71-40FF-B9D4-3FC68E89DFF2}"/>
                </a:ext>
              </a:extLst>
            </p:cNvPr>
            <p:cNvSpPr txBox="1"/>
            <p:nvPr/>
          </p:nvSpPr>
          <p:spPr>
            <a:xfrm>
              <a:off x="521645" y="408156"/>
              <a:ext cx="81470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Wir nehmen an, dass die BDI Scores der </a:t>
              </a:r>
              <a:r>
                <a:rPr lang="de-DE" sz="1600" dirty="0" err="1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Proband:innen</a:t>
              </a:r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Realisierungen</a:t>
              </a:r>
            </a:p>
            <a:p>
              <a:pPr algn="ctr"/>
              <a:r>
                <a:rPr lang="de-DE" sz="1600" b="1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unabhängiger und identisch</a:t>
              </a:r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normalverteilter Zufallsvariablen sind.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69F9A2-AF6B-4647-9D4D-F1D8EFF90738}"/>
                </a:ext>
              </a:extLst>
            </p:cNvPr>
            <p:cNvSpPr txBox="1"/>
            <p:nvPr/>
          </p:nvSpPr>
          <p:spPr>
            <a:xfrm>
              <a:off x="3843212" y="4950933"/>
              <a:ext cx="1503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Vorhersagen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0C3C8A-6E76-491D-A5B0-066F6F5F67A9}"/>
                </a:ext>
              </a:extLst>
            </p:cNvPr>
            <p:cNvSpPr txBox="1"/>
            <p:nvPr/>
          </p:nvSpPr>
          <p:spPr>
            <a:xfrm>
              <a:off x="1609405" y="1707447"/>
              <a:ext cx="12666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Modell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D97138-3D1C-41A5-BF6E-FDA09C893B61}"/>
                </a:ext>
              </a:extLst>
            </p:cNvPr>
            <p:cNvSpPr txBox="1"/>
            <p:nvPr/>
          </p:nvSpPr>
          <p:spPr>
            <a:xfrm>
              <a:off x="3813557" y="1301740"/>
              <a:ext cx="1563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Modellierung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29DFE1-F9D8-4A7E-8CC6-6E7115347018}"/>
                </a:ext>
              </a:extLst>
            </p:cNvPr>
            <p:cNvSpPr txBox="1"/>
            <p:nvPr/>
          </p:nvSpPr>
          <p:spPr>
            <a:xfrm>
              <a:off x="6085058" y="2447532"/>
              <a:ext cx="1503937" cy="374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Zufallsvorgang</a:t>
              </a:r>
              <a:endParaRPr lang="de-DE" sz="16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1F6FFA3-5F72-4AE9-8925-187E1A9305BF}"/>
                    </a:ext>
                  </a:extLst>
                </p:cNvPr>
                <p:cNvSpPr txBox="1"/>
                <p:nvPr/>
              </p:nvSpPr>
              <p:spPr>
                <a:xfrm>
                  <a:off x="1053669" y="3429000"/>
                  <a:ext cx="2653419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7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sz="1700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de-DE" sz="17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de-DE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7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de-DE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de-DE" sz="1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7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de-DE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de-DE" sz="17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7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700" i="1">
                            <a:latin typeface="Cambria Math" panose="02040503050406030204" pitchFamily="18" charset="0"/>
                          </a:rPr>
                          <m:t>=1,…,</m:t>
                        </m:r>
                        <m:sSub>
                          <m:sSubPr>
                            <m:ctrlPr>
                              <a:rPr lang="de-D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1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7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1F6FFA3-5F72-4AE9-8925-187E1A930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669" y="3429000"/>
                  <a:ext cx="2653419" cy="287836"/>
                </a:xfrm>
                <a:prstGeom prst="rect">
                  <a:avLst/>
                </a:prstGeom>
                <a:blipFill>
                  <a:blip r:embed="rId3"/>
                  <a:stretch>
                    <a:fillRect l="-1609" b="-2553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C5FD6DC-885A-455C-A5D4-549616E44FB8}"/>
                    </a:ext>
                  </a:extLst>
                </p:cNvPr>
                <p:cNvSpPr txBox="1"/>
                <p:nvPr/>
              </p:nvSpPr>
              <p:spPr>
                <a:xfrm>
                  <a:off x="1042051" y="3852718"/>
                  <a:ext cx="266861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7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sz="1700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de-DE" sz="17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de-DE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7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de-DE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de-DE" sz="1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7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de-DE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de-DE" sz="17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7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700" i="1">
                            <a:latin typeface="Cambria Math" panose="02040503050406030204" pitchFamily="18" charset="0"/>
                          </a:rPr>
                          <m:t>=1,…,</m:t>
                        </m:r>
                        <m:sSub>
                          <m:sSubPr>
                            <m:ctrlPr>
                              <a:rPr lang="de-D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7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C5FD6DC-885A-455C-A5D4-549616E44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051" y="3852718"/>
                  <a:ext cx="2668616" cy="287836"/>
                </a:xfrm>
                <a:prstGeom prst="rect">
                  <a:avLst/>
                </a:prstGeom>
                <a:blipFill>
                  <a:blip r:embed="rId4"/>
                  <a:stretch>
                    <a:fillRect l="-1602" r="-229" b="-2291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Picture 10" descr="A group of people sitting in chairs&#10;&#10;Description automatically generated with low confidence">
              <a:extLst>
                <a:ext uri="{FF2B5EF4-FFF2-40B4-BE49-F238E27FC236}">
                  <a16:creationId xmlns:a16="http://schemas.microsoft.com/office/drawing/2014/main" id="{1CD5DBC4-D38B-4F29-8EC2-1332B55E9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274" y="2754334"/>
              <a:ext cx="2512776" cy="904068"/>
            </a:xfrm>
            <a:prstGeom prst="rect">
              <a:avLst/>
            </a:prstGeom>
          </p:spPr>
        </p:pic>
        <p:pic>
          <p:nvPicPr>
            <p:cNvPr id="15" name="Picture 14" descr="Table&#10;&#10;Description automatically generated">
              <a:extLst>
                <a:ext uri="{FF2B5EF4-FFF2-40B4-BE49-F238E27FC236}">
                  <a16:creationId xmlns:a16="http://schemas.microsoft.com/office/drawing/2014/main" id="{51CD678D-C390-4D9F-A03B-BF348ABD6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4819" y="3495984"/>
              <a:ext cx="1895351" cy="1360699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2F4ABD0-154E-4098-802B-A7C3E1295C9C}"/>
                </a:ext>
              </a:extLst>
            </p:cNvPr>
            <p:cNvSpPr/>
            <p:nvPr/>
          </p:nvSpPr>
          <p:spPr>
            <a:xfrm>
              <a:off x="5338759" y="2777386"/>
              <a:ext cx="3033454" cy="207929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166026-EAA4-4AA7-AB70-16D85C54B6C0}"/>
                </a:ext>
              </a:extLst>
            </p:cNvPr>
            <p:cNvSpPr txBox="1"/>
            <p:nvPr/>
          </p:nvSpPr>
          <p:spPr>
            <a:xfrm>
              <a:off x="4283700" y="3408248"/>
              <a:ext cx="47123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>
                  <a:solidFill>
                    <a:srgbClr val="0070C0"/>
                  </a:solidFill>
                </a:rPr>
                <a:t>Klinische Studie zum Vergleich der Effekte von</a:t>
              </a:r>
            </a:p>
            <a:p>
              <a:pPr algn="ctr"/>
              <a:r>
                <a:rPr lang="de-DE" sz="1600" dirty="0">
                  <a:solidFill>
                    <a:srgbClr val="0070C0"/>
                  </a:solidFill>
                </a:rPr>
                <a:t>Face-</a:t>
              </a:r>
              <a:r>
                <a:rPr lang="de-DE" sz="1600" dirty="0" err="1">
                  <a:solidFill>
                    <a:srgbClr val="0070C0"/>
                  </a:solidFill>
                </a:rPr>
                <a:t>To</a:t>
              </a:r>
              <a:r>
                <a:rPr lang="de-DE" sz="1600" dirty="0">
                  <a:solidFill>
                    <a:srgbClr val="0070C0"/>
                  </a:solidFill>
                </a:rPr>
                <a:t>-Face und Online </a:t>
              </a:r>
              <a:r>
                <a:rPr lang="de-DE" sz="1600" dirty="0" err="1">
                  <a:solidFill>
                    <a:srgbClr val="0070C0"/>
                  </a:solidFill>
                </a:rPr>
                <a:t>Psychothrapie</a:t>
              </a:r>
              <a:r>
                <a:rPr lang="de-DE" sz="1600" dirty="0">
                  <a:solidFill>
                    <a:srgbClr val="0070C0"/>
                  </a:solidFill>
                </a:rPr>
                <a:t> bei Depression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25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12</cp:revision>
  <cp:lastPrinted>2021-10-19T07:58:02Z</cp:lastPrinted>
  <dcterms:created xsi:type="dcterms:W3CDTF">2021-10-15T06:13:51Z</dcterms:created>
  <dcterms:modified xsi:type="dcterms:W3CDTF">2022-11-06T09:47:41Z</dcterms:modified>
</cp:coreProperties>
</file>