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E98AA-AFD8-4208-8E39-56BE6226B56C}" v="24" dt="2021-11-01T05:54:1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114E98AA-AFD8-4208-8E39-56BE6226B56C}"/>
    <pc:docChg chg="undo custSel modSld">
      <pc:chgData name="Dirk Ostwald" userId="b1c19c9a92452bfd" providerId="LiveId" clId="{114E98AA-AFD8-4208-8E39-56BE6226B56C}" dt="2021-11-01T05:54:50.458" v="83" actId="465"/>
      <pc:docMkLst>
        <pc:docMk/>
      </pc:docMkLst>
      <pc:sldChg chg="addSp delSp modSp mod">
        <pc:chgData name="Dirk Ostwald" userId="b1c19c9a92452bfd" providerId="LiveId" clId="{114E98AA-AFD8-4208-8E39-56BE6226B56C}" dt="2021-11-01T05:54:50.458" v="83" actId="465"/>
        <pc:sldMkLst>
          <pc:docMk/>
          <pc:sldMk cId="2106255559" sldId="259"/>
        </pc:sldMkLst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9" creationId="{350C3C8A-6E76-491D-A5B0-066F6F5F67A9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0" creationId="{13305106-1DC6-47FB-8419-153ABFB0960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2" creationId="{6FC897C2-999C-4CA0-88AA-F2E0AD9A04E0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3" creationId="{20C00251-5025-4EF5-8399-8B2EBFFC145E}"/>
          </ac:spMkLst>
        </pc:spChg>
        <pc:spChg chg="mod">
          <ac:chgData name="Dirk Ostwald" userId="b1c19c9a92452bfd" providerId="LiveId" clId="{114E98AA-AFD8-4208-8E39-56BE6226B56C}" dt="2021-11-01T05:52:11.660" v="56" actId="1035"/>
          <ac:spMkLst>
            <pc:docMk/>
            <pc:sldMk cId="2106255559" sldId="259"/>
            <ac:spMk id="19" creationId="{074E93DD-5B71-40FF-B9D4-3FC68E89DFF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0" creationId="{2F69F9A2-AF6B-4647-9D4D-F1D8EFF90738}"/>
          </ac:spMkLst>
        </pc:spChg>
        <pc:spChg chg="add del mod">
          <ac:chgData name="Dirk Ostwald" userId="b1c19c9a92452bfd" providerId="LiveId" clId="{114E98AA-AFD8-4208-8E39-56BE6226B56C}" dt="2021-11-01T05:52:58.569" v="66" actId="20577"/>
          <ac:spMkLst>
            <pc:docMk/>
            <pc:sldMk cId="2106255559" sldId="259"/>
            <ac:spMk id="21" creationId="{B5B26F24-F1ED-43CF-AA2A-FAA82841D01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4" creationId="{6214922E-9721-411B-B418-0E3CB95B6CC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9" creationId="{5A166026-EAA4-4AA7-AB70-16D85C54B6C0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0" creationId="{CE1C26CE-C704-4CBB-BC8B-2DE1797B4278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1" creationId="{20D57DB3-CDE9-4DCF-AC52-211FF16E9581}"/>
          </ac:spMkLst>
        </pc:spChg>
        <pc:spChg chg="add mod">
          <ac:chgData name="Dirk Ostwald" userId="b1c19c9a92452bfd" providerId="LiveId" clId="{114E98AA-AFD8-4208-8E39-56BE6226B56C}" dt="2021-11-01T05:54:31.250" v="82" actId="1076"/>
          <ac:spMkLst>
            <pc:docMk/>
            <pc:sldMk cId="2106255559" sldId="259"/>
            <ac:spMk id="32" creationId="{D51B5622-27D3-478B-A6FE-BB14A41E870D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5" creationId="{6FE35E46-B8DB-4778-B4B7-BC35394232E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6" creationId="{4E5BFBD2-E656-4D74-B1F7-99F7F08ADF77}"/>
          </ac:spMkLst>
        </pc:spChg>
        <pc:spChg chg="add del">
          <ac:chgData name="Dirk Ostwald" userId="b1c19c9a92452bfd" providerId="LiveId" clId="{114E98AA-AFD8-4208-8E39-56BE6226B56C}" dt="2021-11-01T05:51:23.196" v="7" actId="478"/>
          <ac:spMkLst>
            <pc:docMk/>
            <pc:sldMk cId="2106255559" sldId="259"/>
            <ac:spMk id="38" creationId="{BF529C82-3D27-4492-929F-837851C6D37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5" creationId="{F4D97138-3D1C-41A5-BF6E-FDA09C893B61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6" creationId="{9129DFE1-F9D8-4A7E-8CC6-6E7115347018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7" creationId="{F2F4ABD0-154E-4098-802B-A7C3E1295C9C}"/>
          </ac:spMkLst>
        </pc:s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8" creationId="{89F40F4F-055A-400D-A8D2-DF2C06AF5180}"/>
          </ac:grpSpMkLst>
        </pc:gr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28" creationId="{12EA362E-A8B3-411F-A738-91190E64AEBD}"/>
          </ac:grpSpMkLst>
        </pc:grpChg>
        <pc:graphicFrameChg chg="add 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2" creationId="{CF4A898A-4BEF-4498-9DCE-21C939419C57}"/>
          </ac:graphicFrameMkLst>
        </pc:graphicFrameChg>
        <pc:graphicFrameChg chg="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3" creationId="{15DE8296-663C-4167-B179-078CCA83BED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065372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705456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2841" y="1835611"/>
            <a:ext cx="3624044" cy="319531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990646" y="2448181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FFAE8-CE9F-44C9-98F7-502EAAE534B7}"/>
              </a:ext>
            </a:extLst>
          </p:cNvPr>
          <p:cNvSpPr txBox="1"/>
          <p:nvPr/>
        </p:nvSpPr>
        <p:spPr>
          <a:xfrm>
            <a:off x="2034224" y="289686"/>
            <a:ext cx="51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Jedes Augenzahlpaar kommt im Mittel gleich häufig vor.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626133"/>
            <a:ext cx="814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Basierend auf der Physik sollte jedes Augenzahlpaar die gleiche Wahrscheinlichkeit haben.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950933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707447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/>
              <p:nvPr/>
            </p:nvSpPr>
            <p:spPr>
              <a:xfrm>
                <a:off x="861690" y="2932080"/>
                <a:ext cx="3045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≔{(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0" y="2932080"/>
                <a:ext cx="304538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/>
              <p:nvPr/>
            </p:nvSpPr>
            <p:spPr>
              <a:xfrm>
                <a:off x="774990" y="3430346"/>
                <a:ext cx="1321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0" y="3430346"/>
                <a:ext cx="132151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/>
              <p:nvPr/>
            </p:nvSpPr>
            <p:spPr>
              <a:xfrm>
                <a:off x="1960456" y="3443035"/>
                <a:ext cx="178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≔1/36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56" y="3443035"/>
                <a:ext cx="178318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2EA362E-A8B3-411F-A738-91190E64AEBD}"/>
              </a:ext>
            </a:extLst>
          </p:cNvPr>
          <p:cNvGrpSpPr/>
          <p:nvPr/>
        </p:nvGrpSpPr>
        <p:grpSpPr>
          <a:xfrm>
            <a:off x="5917577" y="2971133"/>
            <a:ext cx="2013610" cy="1518021"/>
            <a:chOff x="5808984" y="2859870"/>
            <a:chExt cx="2056084" cy="1550041"/>
          </a:xfrm>
        </p:grpSpPr>
        <p:pic>
          <p:nvPicPr>
            <p:cNvPr id="22" name="Picture 21" descr="A picture containing remote, controller, indoor, game&#10;&#10;Description automatically generated">
              <a:extLst>
                <a:ext uri="{FF2B5EF4-FFF2-40B4-BE49-F238E27FC236}">
                  <a16:creationId xmlns:a16="http://schemas.microsoft.com/office/drawing/2014/main" id="{97439176-E2A8-4B53-B9E2-F0FD1407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984" y="2859870"/>
              <a:ext cx="2056084" cy="155004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68D815-3690-47FC-982B-44D221EF8A2D}"/>
                </a:ext>
              </a:extLst>
            </p:cNvPr>
            <p:cNvSpPr txBox="1"/>
            <p:nvPr/>
          </p:nvSpPr>
          <p:spPr>
            <a:xfrm>
              <a:off x="7259396" y="3541200"/>
              <a:ext cx="25840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EB9-278D-4A8D-8452-5F6E8F87CD87}"/>
                </a:ext>
              </a:extLst>
            </p:cNvPr>
            <p:cNvSpPr txBox="1"/>
            <p:nvPr/>
          </p:nvSpPr>
          <p:spPr>
            <a:xfrm>
              <a:off x="5913670" y="3428999"/>
              <a:ext cx="29687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30174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447532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563987" y="2809102"/>
            <a:ext cx="2491217" cy="2050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5525121" y="3266144"/>
            <a:ext cx="279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Gleichzeitiges Werfen eines 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roten und eines blauen Würfels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F5ECA9-CF05-4B7D-8076-CBDFECC2D9E7}"/>
                  </a:ext>
                </a:extLst>
              </p:cNvPr>
              <p:cNvSpPr txBox="1"/>
              <p:nvPr/>
            </p:nvSpPr>
            <p:spPr>
              <a:xfrm>
                <a:off x="934293" y="3913928"/>
                <a:ext cx="2700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F5ECA9-CF05-4B7D-8076-CBDFECC2D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3" y="3913928"/>
                <a:ext cx="270048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5999F0-AEC7-48EA-8DD6-99D1DC65D413}"/>
                  </a:ext>
                </a:extLst>
              </p:cNvPr>
              <p:cNvSpPr txBox="1"/>
              <p:nvPr/>
            </p:nvSpPr>
            <p:spPr>
              <a:xfrm>
                <a:off x="1010801" y="5842510"/>
                <a:ext cx="71223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 Summe der Augenzahlen ist eine Zufallsvariable mit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5999F0-AEC7-48EA-8DD6-99D1DC65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01" y="5842510"/>
                <a:ext cx="7122399" cy="394210"/>
              </a:xfrm>
              <a:prstGeom prst="rect">
                <a:avLst/>
              </a:prstGeom>
              <a:blipFill>
                <a:blip r:embed="rId8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6</cp:revision>
  <cp:lastPrinted>2021-10-19T07:58:02Z</cp:lastPrinted>
  <dcterms:created xsi:type="dcterms:W3CDTF">2021-10-15T06:13:51Z</dcterms:created>
  <dcterms:modified xsi:type="dcterms:W3CDTF">2022-10-30T13:52:03Z</dcterms:modified>
</cp:coreProperties>
</file>