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3600450" cy="2160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97" autoAdjust="0"/>
    <p:restoredTop sz="94660"/>
  </p:normalViewPr>
  <p:slideViewPr>
    <p:cSldViewPr snapToGrid="0">
      <p:cViewPr varScale="1">
        <p:scale>
          <a:sx n="339" d="100"/>
          <a:sy n="339" d="100"/>
        </p:scale>
        <p:origin x="125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0056" y="353596"/>
            <a:ext cx="2700338" cy="752205"/>
          </a:xfrm>
        </p:spPr>
        <p:txBody>
          <a:bodyPr anchor="b"/>
          <a:lstStyle>
            <a:lvl1pPr algn="ctr">
              <a:defRPr sz="177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1134809"/>
            <a:ext cx="2700338" cy="521642"/>
          </a:xfrm>
        </p:spPr>
        <p:txBody>
          <a:bodyPr/>
          <a:lstStyle>
            <a:lvl1pPr marL="0" indent="0" algn="ctr">
              <a:buNone/>
              <a:defRPr sz="709"/>
            </a:lvl1pPr>
            <a:lvl2pPr marL="135011" indent="0" algn="ctr">
              <a:buNone/>
              <a:defRPr sz="591"/>
            </a:lvl2pPr>
            <a:lvl3pPr marL="270022" indent="0" algn="ctr">
              <a:buNone/>
              <a:defRPr sz="532"/>
            </a:lvl3pPr>
            <a:lvl4pPr marL="405033" indent="0" algn="ctr">
              <a:buNone/>
              <a:defRPr sz="472"/>
            </a:lvl4pPr>
            <a:lvl5pPr marL="540045" indent="0" algn="ctr">
              <a:buNone/>
              <a:defRPr sz="472"/>
            </a:lvl5pPr>
            <a:lvl6pPr marL="675056" indent="0" algn="ctr">
              <a:buNone/>
              <a:defRPr sz="472"/>
            </a:lvl6pPr>
            <a:lvl7pPr marL="810067" indent="0" algn="ctr">
              <a:buNone/>
              <a:defRPr sz="472"/>
            </a:lvl7pPr>
            <a:lvl8pPr marL="945078" indent="0" algn="ctr">
              <a:buNone/>
              <a:defRPr sz="472"/>
            </a:lvl8pPr>
            <a:lvl9pPr marL="1080089" indent="0" algn="ctr">
              <a:buNone/>
              <a:defRPr sz="472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33C0-AB11-4F89-8836-F34A941CF6B9}" type="datetimeFigureOut">
              <a:rPr lang="en-GB" smtClean="0"/>
              <a:t>29/08/2021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1ABE-39BA-4596-B0ED-F4D8B9FC06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127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33C0-AB11-4F89-8836-F34A941CF6B9}" type="datetimeFigureOut">
              <a:rPr lang="en-GB" smtClean="0"/>
              <a:t>29/08/2021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1ABE-39BA-4596-B0ED-F4D8B9FC06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0489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115032"/>
            <a:ext cx="776347" cy="18309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115032"/>
            <a:ext cx="2284035" cy="183099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33C0-AB11-4F89-8836-F34A941CF6B9}" type="datetimeFigureOut">
              <a:rPr lang="en-GB" smtClean="0"/>
              <a:t>29/08/2021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1ABE-39BA-4596-B0ED-F4D8B9FC06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4697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33C0-AB11-4F89-8836-F34A941CF6B9}" type="datetimeFigureOut">
              <a:rPr lang="en-GB" smtClean="0"/>
              <a:t>29/08/2021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1ABE-39BA-4596-B0ED-F4D8B9FC06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8620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538647"/>
            <a:ext cx="3105388" cy="898744"/>
          </a:xfrm>
        </p:spPr>
        <p:txBody>
          <a:bodyPr anchor="b"/>
          <a:lstStyle>
            <a:lvl1pPr>
              <a:defRPr sz="177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1445894"/>
            <a:ext cx="3105388" cy="472628"/>
          </a:xfrm>
        </p:spPr>
        <p:txBody>
          <a:bodyPr/>
          <a:lstStyle>
            <a:lvl1pPr marL="0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1pPr>
            <a:lvl2pPr marL="135011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2pPr>
            <a:lvl3pPr marL="270022" indent="0">
              <a:buNone/>
              <a:defRPr sz="532">
                <a:solidFill>
                  <a:schemeClr val="tx1">
                    <a:tint val="75000"/>
                  </a:schemeClr>
                </a:solidFill>
              </a:defRPr>
            </a:lvl3pPr>
            <a:lvl4pPr marL="405033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4pPr>
            <a:lvl5pPr marL="540045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5pPr>
            <a:lvl6pPr marL="675056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6pPr>
            <a:lvl7pPr marL="810067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7pPr>
            <a:lvl8pPr marL="945078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8pPr>
            <a:lvl9pPr marL="1080089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33C0-AB11-4F89-8836-F34A941CF6B9}" type="datetimeFigureOut">
              <a:rPr lang="en-GB" smtClean="0"/>
              <a:t>29/08/2021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1ABE-39BA-4596-B0ED-F4D8B9FC06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589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575157"/>
            <a:ext cx="1530191" cy="13708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575157"/>
            <a:ext cx="1530191" cy="13708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33C0-AB11-4F89-8836-F34A941CF6B9}" type="datetimeFigureOut">
              <a:rPr lang="en-GB" smtClean="0"/>
              <a:t>29/08/2021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1ABE-39BA-4596-B0ED-F4D8B9FC06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6844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15031"/>
            <a:ext cx="3105388" cy="41761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529645"/>
            <a:ext cx="1523159" cy="259570"/>
          </a:xfrm>
        </p:spPr>
        <p:txBody>
          <a:bodyPr anchor="b"/>
          <a:lstStyle>
            <a:lvl1pPr marL="0" indent="0">
              <a:buNone/>
              <a:defRPr sz="709" b="1"/>
            </a:lvl1pPr>
            <a:lvl2pPr marL="135011" indent="0">
              <a:buNone/>
              <a:defRPr sz="591" b="1"/>
            </a:lvl2pPr>
            <a:lvl3pPr marL="270022" indent="0">
              <a:buNone/>
              <a:defRPr sz="532" b="1"/>
            </a:lvl3pPr>
            <a:lvl4pPr marL="405033" indent="0">
              <a:buNone/>
              <a:defRPr sz="472" b="1"/>
            </a:lvl4pPr>
            <a:lvl5pPr marL="540045" indent="0">
              <a:buNone/>
              <a:defRPr sz="472" b="1"/>
            </a:lvl5pPr>
            <a:lvl6pPr marL="675056" indent="0">
              <a:buNone/>
              <a:defRPr sz="472" b="1"/>
            </a:lvl6pPr>
            <a:lvl7pPr marL="810067" indent="0">
              <a:buNone/>
              <a:defRPr sz="472" b="1"/>
            </a:lvl7pPr>
            <a:lvl8pPr marL="945078" indent="0">
              <a:buNone/>
              <a:defRPr sz="472" b="1"/>
            </a:lvl8pPr>
            <a:lvl9pPr marL="1080089" indent="0">
              <a:buNone/>
              <a:defRPr sz="47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789215"/>
            <a:ext cx="1523159" cy="116081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529645"/>
            <a:ext cx="1530660" cy="259570"/>
          </a:xfrm>
        </p:spPr>
        <p:txBody>
          <a:bodyPr anchor="b"/>
          <a:lstStyle>
            <a:lvl1pPr marL="0" indent="0">
              <a:buNone/>
              <a:defRPr sz="709" b="1"/>
            </a:lvl1pPr>
            <a:lvl2pPr marL="135011" indent="0">
              <a:buNone/>
              <a:defRPr sz="591" b="1"/>
            </a:lvl2pPr>
            <a:lvl3pPr marL="270022" indent="0">
              <a:buNone/>
              <a:defRPr sz="532" b="1"/>
            </a:lvl3pPr>
            <a:lvl4pPr marL="405033" indent="0">
              <a:buNone/>
              <a:defRPr sz="472" b="1"/>
            </a:lvl4pPr>
            <a:lvl5pPr marL="540045" indent="0">
              <a:buNone/>
              <a:defRPr sz="472" b="1"/>
            </a:lvl5pPr>
            <a:lvl6pPr marL="675056" indent="0">
              <a:buNone/>
              <a:defRPr sz="472" b="1"/>
            </a:lvl6pPr>
            <a:lvl7pPr marL="810067" indent="0">
              <a:buNone/>
              <a:defRPr sz="472" b="1"/>
            </a:lvl7pPr>
            <a:lvl8pPr marL="945078" indent="0">
              <a:buNone/>
              <a:defRPr sz="472" b="1"/>
            </a:lvl8pPr>
            <a:lvl9pPr marL="1080089" indent="0">
              <a:buNone/>
              <a:defRPr sz="47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789215"/>
            <a:ext cx="1530660" cy="116081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33C0-AB11-4F89-8836-F34A941CF6B9}" type="datetimeFigureOut">
              <a:rPr lang="en-GB" smtClean="0"/>
              <a:t>29/08/2021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1ABE-39BA-4596-B0ED-F4D8B9FC06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828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33C0-AB11-4F89-8836-F34A941CF6B9}" type="datetimeFigureOut">
              <a:rPr lang="en-GB" smtClean="0"/>
              <a:t>29/08/2021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1ABE-39BA-4596-B0ED-F4D8B9FC06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7354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33C0-AB11-4F89-8836-F34A941CF6B9}" type="datetimeFigureOut">
              <a:rPr lang="en-GB" smtClean="0"/>
              <a:t>29/08/2021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1ABE-39BA-4596-B0ED-F4D8B9FC06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9072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44039"/>
            <a:ext cx="1161239" cy="504137"/>
          </a:xfrm>
        </p:spPr>
        <p:txBody>
          <a:bodyPr anchor="b"/>
          <a:lstStyle>
            <a:lvl1pPr>
              <a:defRPr sz="94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311085"/>
            <a:ext cx="1822728" cy="1535418"/>
          </a:xfrm>
        </p:spPr>
        <p:txBody>
          <a:bodyPr/>
          <a:lstStyle>
            <a:lvl1pPr>
              <a:defRPr sz="945"/>
            </a:lvl1pPr>
            <a:lvl2pPr>
              <a:defRPr sz="827"/>
            </a:lvl2pPr>
            <a:lvl3pPr>
              <a:defRPr sz="709"/>
            </a:lvl3pPr>
            <a:lvl4pPr>
              <a:defRPr sz="591"/>
            </a:lvl4pPr>
            <a:lvl5pPr>
              <a:defRPr sz="591"/>
            </a:lvl5pPr>
            <a:lvl6pPr>
              <a:defRPr sz="591"/>
            </a:lvl6pPr>
            <a:lvl7pPr>
              <a:defRPr sz="591"/>
            </a:lvl7pPr>
            <a:lvl8pPr>
              <a:defRPr sz="591"/>
            </a:lvl8pPr>
            <a:lvl9pPr>
              <a:defRPr sz="591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648176"/>
            <a:ext cx="1161239" cy="1200827"/>
          </a:xfrm>
        </p:spPr>
        <p:txBody>
          <a:bodyPr/>
          <a:lstStyle>
            <a:lvl1pPr marL="0" indent="0">
              <a:buNone/>
              <a:defRPr sz="472"/>
            </a:lvl1pPr>
            <a:lvl2pPr marL="135011" indent="0">
              <a:buNone/>
              <a:defRPr sz="413"/>
            </a:lvl2pPr>
            <a:lvl3pPr marL="270022" indent="0">
              <a:buNone/>
              <a:defRPr sz="354"/>
            </a:lvl3pPr>
            <a:lvl4pPr marL="405033" indent="0">
              <a:buNone/>
              <a:defRPr sz="295"/>
            </a:lvl4pPr>
            <a:lvl5pPr marL="540045" indent="0">
              <a:buNone/>
              <a:defRPr sz="295"/>
            </a:lvl5pPr>
            <a:lvl6pPr marL="675056" indent="0">
              <a:buNone/>
              <a:defRPr sz="295"/>
            </a:lvl6pPr>
            <a:lvl7pPr marL="810067" indent="0">
              <a:buNone/>
              <a:defRPr sz="295"/>
            </a:lvl7pPr>
            <a:lvl8pPr marL="945078" indent="0">
              <a:buNone/>
              <a:defRPr sz="295"/>
            </a:lvl8pPr>
            <a:lvl9pPr marL="1080089" indent="0">
              <a:buNone/>
              <a:defRPr sz="29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33C0-AB11-4F89-8836-F34A941CF6B9}" type="datetimeFigureOut">
              <a:rPr lang="en-GB" smtClean="0"/>
              <a:t>29/08/2021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1ABE-39BA-4596-B0ED-F4D8B9FC06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520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44039"/>
            <a:ext cx="1161239" cy="504137"/>
          </a:xfrm>
        </p:spPr>
        <p:txBody>
          <a:bodyPr anchor="b"/>
          <a:lstStyle>
            <a:lvl1pPr>
              <a:defRPr sz="94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311085"/>
            <a:ext cx="1822728" cy="1535418"/>
          </a:xfrm>
        </p:spPr>
        <p:txBody>
          <a:bodyPr anchor="t"/>
          <a:lstStyle>
            <a:lvl1pPr marL="0" indent="0">
              <a:buNone/>
              <a:defRPr sz="945"/>
            </a:lvl1pPr>
            <a:lvl2pPr marL="135011" indent="0">
              <a:buNone/>
              <a:defRPr sz="827"/>
            </a:lvl2pPr>
            <a:lvl3pPr marL="270022" indent="0">
              <a:buNone/>
              <a:defRPr sz="709"/>
            </a:lvl3pPr>
            <a:lvl4pPr marL="405033" indent="0">
              <a:buNone/>
              <a:defRPr sz="591"/>
            </a:lvl4pPr>
            <a:lvl5pPr marL="540045" indent="0">
              <a:buNone/>
              <a:defRPr sz="591"/>
            </a:lvl5pPr>
            <a:lvl6pPr marL="675056" indent="0">
              <a:buNone/>
              <a:defRPr sz="591"/>
            </a:lvl6pPr>
            <a:lvl7pPr marL="810067" indent="0">
              <a:buNone/>
              <a:defRPr sz="591"/>
            </a:lvl7pPr>
            <a:lvl8pPr marL="945078" indent="0">
              <a:buNone/>
              <a:defRPr sz="591"/>
            </a:lvl8pPr>
            <a:lvl9pPr marL="1080089" indent="0">
              <a:buNone/>
              <a:defRPr sz="591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648176"/>
            <a:ext cx="1161239" cy="1200827"/>
          </a:xfrm>
        </p:spPr>
        <p:txBody>
          <a:bodyPr/>
          <a:lstStyle>
            <a:lvl1pPr marL="0" indent="0">
              <a:buNone/>
              <a:defRPr sz="472"/>
            </a:lvl1pPr>
            <a:lvl2pPr marL="135011" indent="0">
              <a:buNone/>
              <a:defRPr sz="413"/>
            </a:lvl2pPr>
            <a:lvl3pPr marL="270022" indent="0">
              <a:buNone/>
              <a:defRPr sz="354"/>
            </a:lvl3pPr>
            <a:lvl4pPr marL="405033" indent="0">
              <a:buNone/>
              <a:defRPr sz="295"/>
            </a:lvl4pPr>
            <a:lvl5pPr marL="540045" indent="0">
              <a:buNone/>
              <a:defRPr sz="295"/>
            </a:lvl5pPr>
            <a:lvl6pPr marL="675056" indent="0">
              <a:buNone/>
              <a:defRPr sz="295"/>
            </a:lvl6pPr>
            <a:lvl7pPr marL="810067" indent="0">
              <a:buNone/>
              <a:defRPr sz="295"/>
            </a:lvl7pPr>
            <a:lvl8pPr marL="945078" indent="0">
              <a:buNone/>
              <a:defRPr sz="295"/>
            </a:lvl8pPr>
            <a:lvl9pPr marL="1080089" indent="0">
              <a:buNone/>
              <a:defRPr sz="29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33C0-AB11-4F89-8836-F34A941CF6B9}" type="datetimeFigureOut">
              <a:rPr lang="en-GB" smtClean="0"/>
              <a:t>29/08/2021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1ABE-39BA-4596-B0ED-F4D8B9FC06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456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115031"/>
            <a:ext cx="3105388" cy="417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575157"/>
            <a:ext cx="3105388" cy="1370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2002545"/>
            <a:ext cx="810101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C33C0-AB11-4F89-8836-F34A941CF6B9}" type="datetimeFigureOut">
              <a:rPr lang="en-GB" smtClean="0"/>
              <a:t>29/08/2021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2002545"/>
            <a:ext cx="1215152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2002545"/>
            <a:ext cx="810101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C1ABE-39BA-4596-B0ED-F4D8B9FC06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836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70022" rtl="0" eaLnBrk="1" latinLnBrk="0" hangingPunct="1">
        <a:lnSpc>
          <a:spcPct val="90000"/>
        </a:lnSpc>
        <a:spcBef>
          <a:spcPct val="0"/>
        </a:spcBef>
        <a:buNone/>
        <a:defRPr sz="12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7506" indent="-67506" algn="l" defTabSz="270022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827" kern="1200">
          <a:solidFill>
            <a:schemeClr val="tx1"/>
          </a:solidFill>
          <a:latin typeface="+mn-lt"/>
          <a:ea typeface="+mn-ea"/>
          <a:cs typeface="+mn-cs"/>
        </a:defRPr>
      </a:lvl1pPr>
      <a:lvl2pPr marL="202517" indent="-67506" algn="l" defTabSz="270022" rtl="0" eaLnBrk="1" latinLnBrk="0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37528" indent="-67506" algn="l" defTabSz="270022" rtl="0" eaLnBrk="1" latinLnBrk="0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sz="591" kern="1200">
          <a:solidFill>
            <a:schemeClr val="tx1"/>
          </a:solidFill>
          <a:latin typeface="+mn-lt"/>
          <a:ea typeface="+mn-ea"/>
          <a:cs typeface="+mn-cs"/>
        </a:defRPr>
      </a:lvl3pPr>
      <a:lvl4pPr marL="472539" indent="-67506" algn="l" defTabSz="270022" rtl="0" eaLnBrk="1" latinLnBrk="0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sz="532" kern="1200">
          <a:solidFill>
            <a:schemeClr val="tx1"/>
          </a:solidFill>
          <a:latin typeface="+mn-lt"/>
          <a:ea typeface="+mn-ea"/>
          <a:cs typeface="+mn-cs"/>
        </a:defRPr>
      </a:lvl4pPr>
      <a:lvl5pPr marL="607550" indent="-67506" algn="l" defTabSz="270022" rtl="0" eaLnBrk="1" latinLnBrk="0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sz="532" kern="1200">
          <a:solidFill>
            <a:schemeClr val="tx1"/>
          </a:solidFill>
          <a:latin typeface="+mn-lt"/>
          <a:ea typeface="+mn-ea"/>
          <a:cs typeface="+mn-cs"/>
        </a:defRPr>
      </a:lvl5pPr>
      <a:lvl6pPr marL="742561" indent="-67506" algn="l" defTabSz="270022" rtl="0" eaLnBrk="1" latinLnBrk="0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sz="532" kern="1200">
          <a:solidFill>
            <a:schemeClr val="tx1"/>
          </a:solidFill>
          <a:latin typeface="+mn-lt"/>
          <a:ea typeface="+mn-ea"/>
          <a:cs typeface="+mn-cs"/>
        </a:defRPr>
      </a:lvl6pPr>
      <a:lvl7pPr marL="877573" indent="-67506" algn="l" defTabSz="270022" rtl="0" eaLnBrk="1" latinLnBrk="0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sz="532" kern="1200">
          <a:solidFill>
            <a:schemeClr val="tx1"/>
          </a:solidFill>
          <a:latin typeface="+mn-lt"/>
          <a:ea typeface="+mn-ea"/>
          <a:cs typeface="+mn-cs"/>
        </a:defRPr>
      </a:lvl7pPr>
      <a:lvl8pPr marL="1012584" indent="-67506" algn="l" defTabSz="270022" rtl="0" eaLnBrk="1" latinLnBrk="0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sz="532" kern="1200">
          <a:solidFill>
            <a:schemeClr val="tx1"/>
          </a:solidFill>
          <a:latin typeface="+mn-lt"/>
          <a:ea typeface="+mn-ea"/>
          <a:cs typeface="+mn-cs"/>
        </a:defRPr>
      </a:lvl8pPr>
      <a:lvl9pPr marL="1147595" indent="-67506" algn="l" defTabSz="270022" rtl="0" eaLnBrk="1" latinLnBrk="0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sz="5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0022" rtl="0" eaLnBrk="1" latinLnBrk="0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1pPr>
      <a:lvl2pPr marL="135011" algn="l" defTabSz="270022" rtl="0" eaLnBrk="1" latinLnBrk="0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2pPr>
      <a:lvl3pPr marL="270022" algn="l" defTabSz="270022" rtl="0" eaLnBrk="1" latinLnBrk="0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3pPr>
      <a:lvl4pPr marL="405033" algn="l" defTabSz="270022" rtl="0" eaLnBrk="1" latinLnBrk="0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4pPr>
      <a:lvl5pPr marL="540045" algn="l" defTabSz="270022" rtl="0" eaLnBrk="1" latinLnBrk="0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5pPr>
      <a:lvl6pPr marL="675056" algn="l" defTabSz="270022" rtl="0" eaLnBrk="1" latinLnBrk="0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6pPr>
      <a:lvl7pPr marL="810067" algn="l" defTabSz="270022" rtl="0" eaLnBrk="1" latinLnBrk="0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7pPr>
      <a:lvl8pPr marL="945078" algn="l" defTabSz="270022" rtl="0" eaLnBrk="1" latinLnBrk="0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8pPr>
      <a:lvl9pPr marL="1080089" algn="l" defTabSz="270022" rtl="0" eaLnBrk="1" latinLnBrk="0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ieren 24"/>
          <p:cNvGrpSpPr/>
          <p:nvPr/>
        </p:nvGrpSpPr>
        <p:grpSpPr>
          <a:xfrm>
            <a:off x="156444" y="128487"/>
            <a:ext cx="3361657" cy="1877114"/>
            <a:chOff x="1596044" y="1130531"/>
            <a:chExt cx="3361657" cy="1877114"/>
          </a:xfrm>
        </p:grpSpPr>
        <p:sp>
          <p:nvSpPr>
            <p:cNvPr id="4" name="Rechteck 3"/>
            <p:cNvSpPr/>
            <p:nvPr/>
          </p:nvSpPr>
          <p:spPr>
            <a:xfrm>
              <a:off x="1596044" y="1130531"/>
              <a:ext cx="3308465" cy="187036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Ellipse 5"/>
                <p:cNvSpPr/>
                <p:nvPr/>
              </p:nvSpPr>
              <p:spPr>
                <a:xfrm>
                  <a:off x="1795550" y="1471353"/>
                  <a:ext cx="1586870" cy="118872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accent5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Ellips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5550" y="1471353"/>
                  <a:ext cx="1586870" cy="118872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accent5">
                      <a:lumMod val="40000"/>
                      <a:lumOff val="6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echteck 10"/>
            <p:cNvSpPr/>
            <p:nvPr/>
          </p:nvSpPr>
          <p:spPr>
            <a:xfrm>
              <a:off x="1596044" y="1130531"/>
              <a:ext cx="665018" cy="187036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2261062" y="1130531"/>
              <a:ext cx="2011680" cy="66501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2261061" y="1795549"/>
              <a:ext cx="1545065" cy="93933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3806126" y="1795549"/>
              <a:ext cx="1098383" cy="67927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feld 14"/>
                <p:cNvSpPr txBox="1"/>
                <p:nvPr/>
              </p:nvSpPr>
              <p:spPr>
                <a:xfrm>
                  <a:off x="1899017" y="2660073"/>
                  <a:ext cx="45134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15" name="Textfeld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9017" y="2660073"/>
                  <a:ext cx="451342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feld 15"/>
                <p:cNvSpPr txBox="1"/>
                <p:nvPr/>
              </p:nvSpPr>
              <p:spPr>
                <a:xfrm>
                  <a:off x="3849864" y="1462661"/>
                  <a:ext cx="45608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16" name="Textfeld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9864" y="1462661"/>
                  <a:ext cx="456087" cy="338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feld 16"/>
                <p:cNvSpPr txBox="1"/>
                <p:nvPr/>
              </p:nvSpPr>
              <p:spPr>
                <a:xfrm>
                  <a:off x="4501614" y="1470812"/>
                  <a:ext cx="45608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17" name="Textfeld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1614" y="1470812"/>
                  <a:ext cx="456087" cy="3385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feld 17"/>
                <p:cNvSpPr txBox="1"/>
                <p:nvPr/>
              </p:nvSpPr>
              <p:spPr>
                <a:xfrm>
                  <a:off x="3415703" y="2375552"/>
                  <a:ext cx="45608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18" name="Textfeld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5703" y="2375552"/>
                  <a:ext cx="456087" cy="338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feld 18"/>
                <p:cNvSpPr txBox="1"/>
                <p:nvPr/>
              </p:nvSpPr>
              <p:spPr>
                <a:xfrm>
                  <a:off x="4494587" y="2095941"/>
                  <a:ext cx="45608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19" name="Textfeld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4587" y="2095941"/>
                  <a:ext cx="456087" cy="33855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feld 19"/>
                <p:cNvSpPr txBox="1"/>
                <p:nvPr/>
              </p:nvSpPr>
              <p:spPr>
                <a:xfrm>
                  <a:off x="4501614" y="2669091"/>
                  <a:ext cx="45608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20" name="Textfeld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1614" y="2669091"/>
                  <a:ext cx="456087" cy="33855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feld 20"/>
                <p:cNvSpPr txBox="1"/>
                <p:nvPr/>
              </p:nvSpPr>
              <p:spPr>
                <a:xfrm>
                  <a:off x="1856321" y="1926664"/>
                  <a:ext cx="43133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21" name="Textfeld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321" y="1926664"/>
                  <a:ext cx="431337" cy="33855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feld 21"/>
                <p:cNvSpPr txBox="1"/>
                <p:nvPr/>
              </p:nvSpPr>
              <p:spPr>
                <a:xfrm>
                  <a:off x="2548985" y="2176046"/>
                  <a:ext cx="43608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22" name="Textfeld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8985" y="2176046"/>
                  <a:ext cx="436081" cy="3385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feld 22"/>
                <p:cNvSpPr txBox="1"/>
                <p:nvPr/>
              </p:nvSpPr>
              <p:spPr>
                <a:xfrm>
                  <a:off x="2243378" y="1471353"/>
                  <a:ext cx="43608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23" name="Textfeld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3378" y="1471353"/>
                  <a:ext cx="436081" cy="33855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16723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</Words>
  <Application>Microsoft Office PowerPoint</Application>
  <PresentationFormat>Benutzerdefiniert</PresentationFormat>
  <Paragraphs>10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</vt:lpstr>
      <vt:lpstr>PowerPoint-Präsentation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Dirk</dc:creator>
  <cp:lastModifiedBy>Dirk Ostwald</cp:lastModifiedBy>
  <cp:revision>3</cp:revision>
  <dcterms:created xsi:type="dcterms:W3CDTF">2019-09-23T07:15:03Z</dcterms:created>
  <dcterms:modified xsi:type="dcterms:W3CDTF">2021-08-29T05:28:47Z</dcterms:modified>
</cp:coreProperties>
</file>