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32400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3D9981-315D-478B-87D6-55168CFC53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7120"/>
            <a:ext cx="9072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758160"/>
            <a:ext cx="907200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1739880"/>
            <a:ext cx="907200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C231F2-6D03-46F3-95C3-D48756DBDF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7120"/>
            <a:ext cx="9072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758160"/>
            <a:ext cx="442692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758160"/>
            <a:ext cx="442692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1739880"/>
            <a:ext cx="442692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1739880"/>
            <a:ext cx="442692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3EEBAC-1D5C-439D-9D3F-E68A3575FC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7120"/>
            <a:ext cx="9072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758160"/>
            <a:ext cx="292104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758160"/>
            <a:ext cx="292104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758160"/>
            <a:ext cx="292104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1739880"/>
            <a:ext cx="292104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1739880"/>
            <a:ext cx="292104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1739880"/>
            <a:ext cx="292104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E50D5B-E1CE-419D-B898-580AA044891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7120"/>
            <a:ext cx="9072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758160"/>
            <a:ext cx="9072000" cy="187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486356-02D2-4E65-9BAE-E49180F821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7120"/>
            <a:ext cx="9072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758160"/>
            <a:ext cx="9072000" cy="187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4E70F1-4037-4460-BBC8-E4B6C61BD1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7120"/>
            <a:ext cx="9072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758160"/>
            <a:ext cx="4426920" cy="187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758160"/>
            <a:ext cx="4426920" cy="187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8322BC-87E3-48D8-8AF3-CBC3FBEF92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7120"/>
            <a:ext cx="9072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115CCB-5924-4F04-8C55-C11D3A4852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29240"/>
            <a:ext cx="9072000" cy="25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F7B086-400E-4C8E-8D4A-33A39D8717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7120"/>
            <a:ext cx="9072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758160"/>
            <a:ext cx="442692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758160"/>
            <a:ext cx="4426920" cy="187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1739880"/>
            <a:ext cx="442692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E5C41B-DCA6-4034-803A-F450ED0348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7120"/>
            <a:ext cx="9072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758160"/>
            <a:ext cx="4426920" cy="187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758160"/>
            <a:ext cx="442692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1739880"/>
            <a:ext cx="442692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EAA639-61EC-4224-B393-47EDB46547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7120"/>
            <a:ext cx="9072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758160"/>
            <a:ext cx="442692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758160"/>
            <a:ext cx="442692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1739880"/>
            <a:ext cx="907200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014520-0C70-460A-8536-E6C17045A8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339360" y="3003120"/>
            <a:ext cx="3401640" cy="17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119360" y="3003120"/>
            <a:ext cx="2267280" cy="17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56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9EC8D7-88B8-42FD-A831-6922BF8CA3E5}" type="slidenum">
              <a:rPr b="0" lang="de-DE" sz="56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de-DE" sz="5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93000" y="3003120"/>
            <a:ext cx="2267280" cy="17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129240"/>
            <a:ext cx="9072000" cy="54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758160"/>
            <a:ext cx="9072000" cy="187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feld 1"/>
          <p:cNvSpPr/>
          <p:nvPr/>
        </p:nvSpPr>
        <p:spPr>
          <a:xfrm>
            <a:off x="1682640" y="369720"/>
            <a:ext cx="7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40824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40824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42" name="Rechteck 21"/>
          <p:cNvSpPr/>
          <p:nvPr/>
        </p:nvSpPr>
        <p:spPr>
          <a:xfrm>
            <a:off x="307800" y="1524600"/>
            <a:ext cx="2669040" cy="158364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Ellipse 23"/>
          <p:cNvSpPr/>
          <p:nvPr/>
        </p:nvSpPr>
        <p:spPr>
          <a:xfrm>
            <a:off x="528840" y="1705680"/>
            <a:ext cx="2148480" cy="12214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de-DE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4" name="Textfeld 24"/>
              <p:cNvSpPr txBox="1"/>
              <p:nvPr/>
            </p:nvSpPr>
            <p:spPr>
              <a:xfrm>
                <a:off x="2448000" y="2698920"/>
                <a:ext cx="39384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Ω</m:t>
                    </m:r>
                  </m:oMath>
                </a14:m>
              </a:p>
            </p:txBody>
          </p:sp>
        </mc:Choice>
        <mc:Fallback/>
      </mc:AlternateContent>
      <p:sp>
        <p:nvSpPr>
          <p:cNvPr id="45" name="Gerader Verbinder 4"/>
          <p:cNvSpPr/>
          <p:nvPr/>
        </p:nvSpPr>
        <p:spPr>
          <a:xfrm>
            <a:off x="1391400" y="2539080"/>
            <a:ext cx="3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Ellipse 31"/>
          <p:cNvSpPr/>
          <p:nvPr/>
        </p:nvSpPr>
        <p:spPr>
          <a:xfrm>
            <a:off x="1387080" y="1942560"/>
            <a:ext cx="898560" cy="7239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de-DE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7" name="Textfeld 32"/>
              <p:cNvSpPr txBox="1"/>
              <p:nvPr/>
            </p:nvSpPr>
            <p:spPr>
              <a:xfrm>
                <a:off x="1591200" y="2113560"/>
                <a:ext cx="49068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8" name="Textfeld 33"/>
              <p:cNvSpPr txBox="1"/>
              <p:nvPr/>
            </p:nvSpPr>
            <p:spPr>
              <a:xfrm>
                <a:off x="1956240" y="1623240"/>
                <a:ext cx="49068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𝐴</m:t>
                        </m:r>
                      </m:e>
                      <m:sup>
                        <m:r>
                          <m:t xml:space="preserve">𝑐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9" name="Textfeld 30"/>
              <p:cNvSpPr txBox="1"/>
              <p:nvPr/>
            </p:nvSpPr>
            <p:spPr>
              <a:xfrm>
                <a:off x="1303200" y="1761840"/>
                <a:ext cx="456120" cy="491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𝐵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0" name="Textfeld 15"/>
              <p:cNvSpPr txBox="1"/>
              <p:nvPr/>
            </p:nvSpPr>
            <p:spPr>
              <a:xfrm>
                <a:off x="547200" y="2221920"/>
                <a:ext cx="89856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𝐵</m:t>
                    </m:r>
                    <m:r>
                      <m:t xml:space="preserve">∩</m:t>
                    </m:r>
                    <m:sSup>
                      <m:e>
                        <m:r>
                          <m:t xml:space="preserve">𝐴</m:t>
                        </m:r>
                      </m:e>
                      <m:sup>
                        <m:r>
                          <m:t xml:space="preserve">𝑐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51" name="Textfeld 16"/>
          <p:cNvSpPr/>
          <p:nvPr/>
        </p:nvSpPr>
        <p:spPr>
          <a:xfrm>
            <a:off x="-2065320" y="-42120"/>
            <a:ext cx="13586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A                                   B                                  C                            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52" name="Textfeld 37"/>
          <p:cNvSpPr/>
          <p:nvPr/>
        </p:nvSpPr>
        <p:spPr>
          <a:xfrm>
            <a:off x="3529080" y="369720"/>
            <a:ext cx="30103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40824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40824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53" name="Rechteck 34"/>
          <p:cNvSpPr/>
          <p:nvPr/>
        </p:nvSpPr>
        <p:spPr>
          <a:xfrm>
            <a:off x="3731040" y="1524600"/>
            <a:ext cx="2669040" cy="158364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54" name="Textfeld 36"/>
              <p:cNvSpPr txBox="1"/>
              <p:nvPr/>
            </p:nvSpPr>
            <p:spPr>
              <a:xfrm>
                <a:off x="5871240" y="2698920"/>
                <a:ext cx="39384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Ω</m:t>
                    </m:r>
                  </m:oMath>
                </a14:m>
              </a:p>
            </p:txBody>
          </p:sp>
        </mc:Choice>
        <mc:Fallback/>
      </mc:AlternateContent>
      <p:sp>
        <p:nvSpPr>
          <p:cNvPr id="55" name="Gerader Verbinder 38"/>
          <p:cNvSpPr/>
          <p:nvPr/>
        </p:nvSpPr>
        <p:spPr>
          <a:xfrm>
            <a:off x="4814640" y="2539080"/>
            <a:ext cx="3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Ellipse 48"/>
          <p:cNvSpPr/>
          <p:nvPr/>
        </p:nvSpPr>
        <p:spPr>
          <a:xfrm>
            <a:off x="3943440" y="1614960"/>
            <a:ext cx="1418040" cy="141804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Ellipse 49"/>
          <p:cNvSpPr/>
          <p:nvPr/>
        </p:nvSpPr>
        <p:spPr>
          <a:xfrm>
            <a:off x="4818240" y="1659960"/>
            <a:ext cx="1283760" cy="1283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58" name="Textfeld 52"/>
              <p:cNvSpPr txBox="1"/>
              <p:nvPr/>
            </p:nvSpPr>
            <p:spPr>
              <a:xfrm>
                <a:off x="4161600" y="1769760"/>
                <a:ext cx="606240" cy="522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</m:t>
                    </m:r>
                  </m:oMath>
                </a14:m>
              </a:p>
            </p:txBody>
          </p:sp>
        </mc:Choice>
        <mc:Fallback/>
      </mc:AlternateContent>
      <p:sp>
        <p:nvSpPr>
          <p:cNvPr id="59" name="Textfeld 53"/>
          <p:cNvSpPr/>
          <p:nvPr/>
        </p:nvSpPr>
        <p:spPr>
          <a:xfrm>
            <a:off x="4972320" y="1855080"/>
            <a:ext cx="1807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de-DE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0" name="Textfeld 55"/>
              <p:cNvSpPr txBox="1"/>
              <p:nvPr/>
            </p:nvSpPr>
            <p:spPr>
              <a:xfrm>
                <a:off x="5374080" y="2131920"/>
                <a:ext cx="45612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𝐵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61" name="Textfeld 56"/>
              <p:cNvSpPr txBox="1"/>
              <p:nvPr/>
            </p:nvSpPr>
            <p:spPr>
              <a:xfrm>
                <a:off x="3969360" y="2349360"/>
                <a:ext cx="95436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</m:t>
                    </m:r>
                    <m:r>
                      <m:t xml:space="preserve">∩</m:t>
                    </m:r>
                    <m:sSup>
                      <m:e>
                        <m:r>
                          <m:t xml:space="preserve">𝐵</m:t>
                        </m:r>
                      </m:e>
                      <m:sup>
                        <m:r>
                          <m:t xml:space="preserve">𝑐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62" name="Ellipse 57"/>
          <p:cNvSpPr/>
          <p:nvPr/>
        </p:nvSpPr>
        <p:spPr>
          <a:xfrm>
            <a:off x="3939480" y="1613520"/>
            <a:ext cx="1418040" cy="1418040"/>
          </a:xfrm>
          <a:prstGeom prst="ellipse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63" name="Textfeld 59"/>
              <p:cNvSpPr txBox="1"/>
              <p:nvPr/>
            </p:nvSpPr>
            <p:spPr>
              <a:xfrm>
                <a:off x="3943440" y="2668320"/>
                <a:ext cx="49068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𝐵</m:t>
                        </m:r>
                      </m:e>
                      <m:sup>
                        <m:r>
                          <m:t xml:space="preserve">𝑐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64" name="Textfeld 62"/>
          <p:cNvSpPr/>
          <p:nvPr/>
        </p:nvSpPr>
        <p:spPr>
          <a:xfrm>
            <a:off x="8385120" y="369720"/>
            <a:ext cx="7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40824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40824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65" name="Rechteck 60"/>
          <p:cNvSpPr/>
          <p:nvPr/>
        </p:nvSpPr>
        <p:spPr>
          <a:xfrm>
            <a:off x="7050600" y="1488600"/>
            <a:ext cx="2669040" cy="158364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66" name="Textfeld 61"/>
              <p:cNvSpPr txBox="1"/>
              <p:nvPr/>
            </p:nvSpPr>
            <p:spPr>
              <a:xfrm>
                <a:off x="9190800" y="2663280"/>
                <a:ext cx="39384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Ω</m:t>
                    </m:r>
                  </m:oMath>
                </a14:m>
              </a:p>
            </p:txBody>
          </p:sp>
        </mc:Choice>
        <mc:Fallback/>
      </mc:AlternateContent>
      <p:sp>
        <p:nvSpPr>
          <p:cNvPr id="67" name="Gerader Verbinder 63"/>
          <p:cNvSpPr/>
          <p:nvPr/>
        </p:nvSpPr>
        <p:spPr>
          <a:xfrm>
            <a:off x="8134560" y="2503080"/>
            <a:ext cx="3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Ellipse 66"/>
          <p:cNvSpPr/>
          <p:nvPr/>
        </p:nvSpPr>
        <p:spPr>
          <a:xfrm>
            <a:off x="8137800" y="1623960"/>
            <a:ext cx="1283760" cy="1283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69" name="Textfeld 73"/>
              <p:cNvSpPr txBox="1"/>
              <p:nvPr/>
            </p:nvSpPr>
            <p:spPr>
              <a:xfrm>
                <a:off x="8631720" y="2090520"/>
                <a:ext cx="45612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𝐵</m:t>
                    </m:r>
                  </m:oMath>
                </a14:m>
              </a:p>
            </p:txBody>
          </p:sp>
        </mc:Choice>
        <mc:Fallback/>
      </mc:AlternateContent>
      <p:sp>
        <p:nvSpPr>
          <p:cNvPr id="70" name="Ellipse 75"/>
          <p:cNvSpPr/>
          <p:nvPr/>
        </p:nvSpPr>
        <p:spPr>
          <a:xfrm>
            <a:off x="7275960" y="1638720"/>
            <a:ext cx="1283760" cy="1283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71" name="Textfeld 76"/>
              <p:cNvSpPr txBox="1"/>
              <p:nvPr/>
            </p:nvSpPr>
            <p:spPr>
              <a:xfrm>
                <a:off x="7613280" y="1827360"/>
                <a:ext cx="45612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</m:t>
                    </m:r>
                  </m:oMath>
                </a14:m>
              </a:p>
            </p:txBody>
          </p:sp>
        </mc:Choice>
        <mc:Fallback/>
      </mc:AlternateContent>
      <p:sp>
        <p:nvSpPr>
          <p:cNvPr id="72" name="Ellipse 77"/>
          <p:cNvSpPr/>
          <p:nvPr/>
        </p:nvSpPr>
        <p:spPr>
          <a:xfrm>
            <a:off x="8137800" y="1623960"/>
            <a:ext cx="1283760" cy="1283760"/>
          </a:xfrm>
          <a:prstGeom prst="ellipse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Textfeld 78"/>
          <p:cNvSpPr/>
          <p:nvPr/>
        </p:nvSpPr>
        <p:spPr>
          <a:xfrm>
            <a:off x="8260560" y="1813320"/>
            <a:ext cx="1807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de-DE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4" name="Textfeld 79"/>
              <p:cNvSpPr txBox="1"/>
              <p:nvPr/>
            </p:nvSpPr>
            <p:spPr>
              <a:xfrm>
                <a:off x="7260840" y="2282040"/>
                <a:ext cx="95436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</m:t>
                    </m:r>
                    <m:r>
                      <m:t xml:space="preserve">∩</m:t>
                    </m:r>
                    <m:sSup>
                      <m:e>
                        <m:r>
                          <m:t xml:space="preserve">𝐵</m:t>
                        </m:r>
                      </m:e>
                      <m:sup>
                        <m:r>
                          <m:t xml:space="preserve">𝑐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75" name="Textfeld 80"/>
              <p:cNvSpPr txBox="1"/>
              <p:nvPr/>
            </p:nvSpPr>
            <p:spPr>
              <a:xfrm>
                <a:off x="7383600" y="2663640"/>
                <a:ext cx="49068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𝐵</m:t>
                        </m:r>
                      </m:e>
                      <m:sup>
                        <m:r>
                          <m:t xml:space="preserve">𝑐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hteck 1"/>
          <p:cNvSpPr/>
          <p:nvPr/>
        </p:nvSpPr>
        <p:spPr>
          <a:xfrm>
            <a:off x="3420000" y="756000"/>
            <a:ext cx="2669040" cy="158364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Gerader Verbinder 1"/>
          <p:cNvSpPr/>
          <p:nvPr/>
        </p:nvSpPr>
        <p:spPr>
          <a:xfrm>
            <a:off x="4503960" y="1770480"/>
            <a:ext cx="3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Ellipse 1"/>
          <p:cNvSpPr/>
          <p:nvPr/>
        </p:nvSpPr>
        <p:spPr>
          <a:xfrm>
            <a:off x="4507200" y="891360"/>
            <a:ext cx="1283760" cy="1283760"/>
          </a:xfrm>
          <a:prstGeom prst="ellipse">
            <a:avLst/>
          </a:prstGeom>
          <a:solidFill>
            <a:srgbClr val="ffff38">
              <a:alpha val="50000"/>
            </a:srgb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79" name="Textfeld 3"/>
              <p:cNvSpPr txBox="1"/>
              <p:nvPr/>
            </p:nvSpPr>
            <p:spPr>
              <a:xfrm>
                <a:off x="5334840" y="1431000"/>
                <a:ext cx="45612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𝐵</m:t>
                    </m:r>
                  </m:oMath>
                </a14:m>
              </a:p>
            </p:txBody>
          </p:sp>
        </mc:Choice>
        <mc:Fallback/>
      </mc:AlternateContent>
      <p:sp>
        <p:nvSpPr>
          <p:cNvPr id="80" name="Ellipse 2"/>
          <p:cNvSpPr/>
          <p:nvPr/>
        </p:nvSpPr>
        <p:spPr>
          <a:xfrm>
            <a:off x="3645360" y="906120"/>
            <a:ext cx="1283760" cy="1283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81" name="Textfeld 4"/>
              <p:cNvSpPr txBox="1"/>
              <p:nvPr/>
            </p:nvSpPr>
            <p:spPr>
              <a:xfrm>
                <a:off x="3683520" y="1431000"/>
                <a:ext cx="456120" cy="36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</m:t>
                    </m:r>
                  </m:oMath>
                </a14:m>
              </a:p>
            </p:txBody>
          </p:sp>
        </mc:Choice>
        <mc:Fallback/>
      </mc:AlternateContent>
      <p:sp>
        <p:nvSpPr>
          <p:cNvPr id="82" name="Ellipse 3"/>
          <p:cNvSpPr/>
          <p:nvPr/>
        </p:nvSpPr>
        <p:spPr>
          <a:xfrm>
            <a:off x="4507200" y="891360"/>
            <a:ext cx="1283760" cy="1283760"/>
          </a:xfrm>
          <a:prstGeom prst="ellipse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83" name="Textfeld 2"/>
              <p:cNvSpPr txBox="1"/>
              <p:nvPr/>
            </p:nvSpPr>
            <p:spPr>
              <a:xfrm>
                <a:off x="4480920" y="1450800"/>
                <a:ext cx="448200" cy="168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</m:t>
                    </m:r>
                    <m:r>
                      <m:t xml:space="preserve">∩</m:t>
                    </m:r>
                    <m:r>
                      <m:t xml:space="preserve">B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LibreOffice/7.3.6.2$Linux_X86_64 LibreOffice_project/30$Build-2</Application>
  <AppVersion>15.0000</AppVersion>
  <Words>70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2019-09-23T05:31:43Z</dcterms:created>
  <dc:creator>6zFGBhdAqCr9fbTK</dc:creator>
  <dc:description/>
  <dc:language>de-DE</dc:language>
  <cp:lastModifiedBy/>
  <dcterms:modified xsi:type="dcterms:W3CDTF">2022-10-31T12:34:39Z</dcterms:modified>
  <cp:revision>10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