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6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41DFF-ACCE-4FBA-8982-9D347163C27B}"/>
              </a:ext>
            </a:extLst>
          </p:cNvPr>
          <p:cNvGrpSpPr/>
          <p:nvPr/>
        </p:nvGrpSpPr>
        <p:grpSpPr>
          <a:xfrm>
            <a:off x="637564" y="279879"/>
            <a:ext cx="7809659" cy="5356301"/>
            <a:chOff x="637563" y="829153"/>
            <a:chExt cx="7809659" cy="53563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244235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86261" y="1915134"/>
              <a:ext cx="14382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Realität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637563" y="2148353"/>
              <a:ext cx="3278722" cy="2890841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990646" y="2627044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D075E-5354-4ABE-AB85-D5B071585A0C}"/>
                </a:ext>
              </a:extLst>
            </p:cNvPr>
            <p:cNvSpPr txBox="1"/>
            <p:nvPr/>
          </p:nvSpPr>
          <p:spPr>
            <a:xfrm>
              <a:off x="1230295" y="3032866"/>
              <a:ext cx="2242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8EE49-40B5-478E-B3A3-52AB3593BDA3}"/>
                </a:ext>
              </a:extLst>
            </p:cNvPr>
            <p:cNvSpPr txBox="1"/>
            <p:nvPr/>
          </p:nvSpPr>
          <p:spPr>
            <a:xfrm>
              <a:off x="1029118" y="3782954"/>
              <a:ext cx="2645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/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/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3FFAE8-CE9F-44C9-98F7-502EAAE534B7}"/>
                </a:ext>
              </a:extLst>
            </p:cNvPr>
            <p:cNvSpPr txBox="1"/>
            <p:nvPr/>
          </p:nvSpPr>
          <p:spPr>
            <a:xfrm>
              <a:off x="2650241" y="829153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Repräsentation zentraler Eigenschaften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3904590" y="143499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931040" y="513900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26F24-F1ED-43CF-AA2A-FAA82841D015}"/>
                </a:ext>
              </a:extLst>
            </p:cNvPr>
            <p:cNvSpPr txBox="1"/>
            <p:nvPr/>
          </p:nvSpPr>
          <p:spPr>
            <a:xfrm>
              <a:off x="2950002" y="5816122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Quantifizierung von Unsicherheit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643577" y="1909462"/>
              <a:ext cx="1266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7DA3F-0A37-4972-8B84-AD3118DFAF8A}"/>
                </a:ext>
              </a:extLst>
            </p:cNvPr>
            <p:cNvGrpSpPr/>
            <p:nvPr/>
          </p:nvGrpSpPr>
          <p:grpSpPr>
            <a:xfrm>
              <a:off x="5711357" y="2401709"/>
              <a:ext cx="2188022" cy="2435230"/>
              <a:chOff x="5959540" y="2616031"/>
              <a:chExt cx="2553083" cy="2841536"/>
            </a:xfrm>
          </p:grpSpPr>
          <p:pic>
            <p:nvPicPr>
              <p:cNvPr id="23" name="Picture 22" descr="A picture containing remote, controller, indoor, game&#10;&#10;Description automatically generated">
                <a:extLst>
                  <a:ext uri="{FF2B5EF4-FFF2-40B4-BE49-F238E27FC236}">
                    <a16:creationId xmlns:a16="http://schemas.microsoft.com/office/drawing/2014/main" id="{4799A0FE-DBF3-44FC-B547-A1A8BF09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373" y="2866929"/>
                <a:ext cx="777344" cy="586024"/>
              </a:xfrm>
              <a:prstGeom prst="rect">
                <a:avLst/>
              </a:prstGeom>
            </p:spPr>
          </p:pic>
          <p:pic>
            <p:nvPicPr>
              <p:cNvPr id="34" name="Picture 33" descr="A person working on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2DDB4FBC-E6FF-45DA-825C-E36189F7A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503" y="3537055"/>
                <a:ext cx="1231535" cy="684589"/>
              </a:xfrm>
              <a:prstGeom prst="rect">
                <a:avLst/>
              </a:prstGeom>
            </p:spPr>
          </p:pic>
          <p:pic>
            <p:nvPicPr>
              <p:cNvPr id="37" name="Picture 36" descr="A close up of a roulette wheel&#10;&#10;Description automatically generated with medium confidence">
                <a:extLst>
                  <a:ext uri="{FF2B5EF4-FFF2-40B4-BE49-F238E27FC236}">
                    <a16:creationId xmlns:a16="http://schemas.microsoft.com/office/drawing/2014/main" id="{D7607054-71A3-46D2-9A07-46F468FE2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1873" y="3825064"/>
                <a:ext cx="921192" cy="61412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Picture 38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3B5CC7A7-FC1A-436E-B73A-54753402B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797" y="2616031"/>
                <a:ext cx="842997" cy="1103965"/>
              </a:xfrm>
              <a:prstGeom prst="rect">
                <a:avLst/>
              </a:prstGeom>
            </p:spPr>
          </p:pic>
          <p:pic>
            <p:nvPicPr>
              <p:cNvPr id="41" name="Picture 40" descr="A group of people sitting in chairs&#10;&#10;Description automatically generated with low confidence">
                <a:extLst>
                  <a:ext uri="{FF2B5EF4-FFF2-40B4-BE49-F238E27FC236}">
                    <a16:creationId xmlns:a16="http://schemas.microsoft.com/office/drawing/2014/main" id="{6B9CBA47-8A45-408D-8C24-7B1D73F5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9540" y="4538998"/>
                <a:ext cx="2553083" cy="918569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AD6370E4-D950-44DE-ACAE-5858E1218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297" y="3123239"/>
                <a:ext cx="516850" cy="516850"/>
              </a:xfrm>
              <a:prstGeom prst="rect">
                <a:avLst/>
              </a:prstGeom>
            </p:spPr>
          </p:pic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32B15F-3167-4A3B-8ED0-7D7F53A40B37}"/>
                </a:ext>
              </a:extLst>
            </p:cNvPr>
            <p:cNvSpPr/>
            <p:nvPr/>
          </p:nvSpPr>
          <p:spPr>
            <a:xfrm>
              <a:off x="5673429" y="2401709"/>
              <a:ext cx="2491217" cy="25943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6C4DA-8239-4EDD-8E73-20E880E6E7F2}"/>
                </a:ext>
              </a:extLst>
            </p:cNvPr>
            <p:cNvSpPr txBox="1"/>
            <p:nvPr/>
          </p:nvSpPr>
          <p:spPr>
            <a:xfrm>
              <a:off x="6048900" y="2616732"/>
              <a:ext cx="168667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Zufallsvorgänge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8C25C5-3AE9-4AA2-A1DA-E7AE1D5D9094}"/>
                </a:ext>
              </a:extLst>
            </p:cNvPr>
            <p:cNvSpPr txBox="1"/>
            <p:nvPr/>
          </p:nvSpPr>
          <p:spPr>
            <a:xfrm>
              <a:off x="5447683" y="3134210"/>
              <a:ext cx="299953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Phänomene, die von Menschen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nicht mit absoluter Sicherheit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vorhergesagt werden können.</a:t>
              </a:r>
              <a:endParaRPr lang="de-DE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5</cp:revision>
  <cp:lastPrinted>2021-10-19T07:58:02Z</cp:lastPrinted>
  <dcterms:created xsi:type="dcterms:W3CDTF">2021-10-15T06:13:51Z</dcterms:created>
  <dcterms:modified xsi:type="dcterms:W3CDTF">2022-10-11T05:12:02Z</dcterms:modified>
</cp:coreProperties>
</file>