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9200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706933"/>
            <a:ext cx="594002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268784"/>
            <a:ext cx="5940029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BA2B-754F-446A-A00C-2F8B78A91A23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62A-54D2-430D-85F8-113243F9CA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26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BA2B-754F-446A-A00C-2F8B78A91A23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62A-54D2-430D-85F8-113243F9CA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54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229978"/>
            <a:ext cx="1707758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29978"/>
            <a:ext cx="5024274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BA2B-754F-446A-A00C-2F8B78A91A23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62A-54D2-430D-85F8-113243F9CA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5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BA2B-754F-446A-A00C-2F8B78A91A23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62A-54D2-430D-85F8-113243F9CA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98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1076898"/>
            <a:ext cx="6831033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2890725"/>
            <a:ext cx="6831033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BA2B-754F-446A-A00C-2F8B78A91A23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62A-54D2-430D-85F8-113243F9CA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46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149890"/>
            <a:ext cx="3366016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149890"/>
            <a:ext cx="3366016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BA2B-754F-446A-A00C-2F8B78A91A23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62A-54D2-430D-85F8-113243F9CA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22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29978"/>
            <a:ext cx="6831033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058899"/>
            <a:ext cx="335054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577849"/>
            <a:ext cx="335054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1058899"/>
            <a:ext cx="336704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577849"/>
            <a:ext cx="336704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BA2B-754F-446A-A00C-2F8B78A91A23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62A-54D2-430D-85F8-113243F9CA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84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BA2B-754F-446A-A00C-2F8B78A91A23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62A-54D2-430D-85F8-113243F9CA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0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BA2B-754F-446A-A00C-2F8B78A91A23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62A-54D2-430D-85F8-113243F9CA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35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87972"/>
            <a:ext cx="255441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621941"/>
            <a:ext cx="400951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295877"/>
            <a:ext cx="255441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BA2B-754F-446A-A00C-2F8B78A91A23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62A-54D2-430D-85F8-113243F9CA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71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87972"/>
            <a:ext cx="255441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621941"/>
            <a:ext cx="400951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295877"/>
            <a:ext cx="255441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BA2B-754F-446A-A00C-2F8B78A91A23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62A-54D2-430D-85F8-113243F9CA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78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29978"/>
            <a:ext cx="6831033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149890"/>
            <a:ext cx="6831033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4003618"/>
            <a:ext cx="178200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A2B-754F-446A-A00C-2F8B78A91A23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4003618"/>
            <a:ext cx="2673013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4003618"/>
            <a:ext cx="178200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162A-54D2-430D-85F8-113243F9CA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417E8B-E33F-4572-A235-F16CF08BD231}"/>
              </a:ext>
            </a:extLst>
          </p:cNvPr>
          <p:cNvCxnSpPr>
            <a:cxnSpLocks/>
          </p:cNvCxnSpPr>
          <p:nvPr/>
        </p:nvCxnSpPr>
        <p:spPr>
          <a:xfrm>
            <a:off x="772205" y="2363227"/>
            <a:ext cx="65601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1739AB-0C87-4369-A8CC-672CE5E07A69}"/>
              </a:ext>
            </a:extLst>
          </p:cNvPr>
          <p:cNvCxnSpPr>
            <a:cxnSpLocks/>
          </p:cNvCxnSpPr>
          <p:nvPr/>
        </p:nvCxnSpPr>
        <p:spPr>
          <a:xfrm flipV="1">
            <a:off x="4169744" y="534427"/>
            <a:ext cx="0" cy="327625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10555-71F7-47C5-AD85-3D075A9BAFFB}"/>
                  </a:ext>
                </a:extLst>
              </p:cNvPr>
              <p:cNvSpPr txBox="1"/>
              <p:nvPr/>
            </p:nvSpPr>
            <p:spPr>
              <a:xfrm>
                <a:off x="4363320" y="734246"/>
                <a:ext cx="2163669" cy="940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&gt;0,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10555-71F7-47C5-AD85-3D075A9BA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320" y="734246"/>
                <a:ext cx="2163669" cy="940001"/>
              </a:xfrm>
              <a:prstGeom prst="rect">
                <a:avLst/>
              </a:prstGeom>
              <a:blipFill>
                <a:blip r:embed="rId2"/>
                <a:stretch>
                  <a:fillRect r="-19718"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E27E2-0810-4870-A4AB-11ACDEB9E606}"/>
                  </a:ext>
                </a:extLst>
              </p:cNvPr>
              <p:cNvSpPr txBox="1"/>
              <p:nvPr/>
            </p:nvSpPr>
            <p:spPr>
              <a:xfrm>
                <a:off x="4363320" y="2507412"/>
                <a:ext cx="2163669" cy="940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&gt;0,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E27E2-0810-4870-A4AB-11ACDEB9E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320" y="2507412"/>
                <a:ext cx="2163669" cy="940001"/>
              </a:xfrm>
              <a:prstGeom prst="rect">
                <a:avLst/>
              </a:prstGeom>
              <a:blipFill>
                <a:blip r:embed="rId3"/>
                <a:stretch>
                  <a:fillRect r="-19718"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BF231F-60E8-45DA-B9FA-C69F214E18ED}"/>
                  </a:ext>
                </a:extLst>
              </p:cNvPr>
              <p:cNvSpPr txBox="1"/>
              <p:nvPr/>
            </p:nvSpPr>
            <p:spPr>
              <a:xfrm>
                <a:off x="3361456" y="1956361"/>
                <a:ext cx="842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2000" i="1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BF231F-60E8-45DA-B9FA-C69F214E1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56" y="1956361"/>
                <a:ext cx="842282" cy="400110"/>
              </a:xfrm>
              <a:prstGeom prst="rect">
                <a:avLst/>
              </a:prstGeom>
              <a:blipFill>
                <a:blip r:embed="rId4"/>
                <a:stretch>
                  <a:fillRect r="-13669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A51FB3-817C-46F9-9D15-9BB5A447C6CC}"/>
                  </a:ext>
                </a:extLst>
              </p:cNvPr>
              <p:cNvSpPr txBox="1"/>
              <p:nvPr/>
            </p:nvSpPr>
            <p:spPr>
              <a:xfrm>
                <a:off x="1007096" y="734245"/>
                <a:ext cx="2163669" cy="940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&lt;0,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A51FB3-817C-46F9-9D15-9BB5A447C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96" y="734245"/>
                <a:ext cx="2163669" cy="940001"/>
              </a:xfrm>
              <a:prstGeom prst="rect">
                <a:avLst/>
              </a:prstGeom>
              <a:blipFill>
                <a:blip r:embed="rId5"/>
                <a:stretch>
                  <a:fillRect r="-19718"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D8DE4D-118B-4108-913F-2B0F158BE696}"/>
                  </a:ext>
                </a:extLst>
              </p:cNvPr>
              <p:cNvSpPr txBox="1"/>
              <p:nvPr/>
            </p:nvSpPr>
            <p:spPr>
              <a:xfrm>
                <a:off x="1007096" y="2507410"/>
                <a:ext cx="2163669" cy="940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&lt;0,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D8DE4D-118B-4108-913F-2B0F158BE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96" y="2507410"/>
                <a:ext cx="2163669" cy="940001"/>
              </a:xfrm>
              <a:prstGeom prst="rect">
                <a:avLst/>
              </a:prstGeom>
              <a:blipFill>
                <a:blip r:embed="rId6"/>
                <a:stretch>
                  <a:fillRect r="-19718"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59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Ostwald</dc:creator>
  <cp:lastModifiedBy>Dirk Ostwald</cp:lastModifiedBy>
  <cp:revision>4</cp:revision>
  <dcterms:created xsi:type="dcterms:W3CDTF">2022-04-20T11:57:28Z</dcterms:created>
  <dcterms:modified xsi:type="dcterms:W3CDTF">2022-04-20T13:01:36Z</dcterms:modified>
</cp:coreProperties>
</file>