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19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9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6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64945" y="1007279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647362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302121" y="1930292"/>
            <a:ext cx="3714846" cy="300309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814278" y="2536617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6" y="350063"/>
            <a:ext cx="814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Wir nehmen an, dass die BDI </a:t>
            </a:r>
            <a:r>
              <a:rPr lang="de-DE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Score Abweichungen 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der </a:t>
            </a:r>
            <a:r>
              <a:rPr lang="de-DE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Proband:innen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Realisierungen</a:t>
            </a:r>
          </a:p>
          <a:p>
            <a:pPr algn="ctr"/>
            <a:r>
              <a:rPr lang="de-DE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unabhängiger und identisch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normalverteilter Zufallsvariablen sind.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89283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6" y="1649353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243646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389439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6FFA3-5F72-4AE9-8925-187E1A9305BF}"/>
                  </a:ext>
                </a:extLst>
              </p:cNvPr>
              <p:cNvSpPr txBox="1"/>
              <p:nvPr/>
            </p:nvSpPr>
            <p:spPr>
              <a:xfrm>
                <a:off x="636399" y="3028210"/>
                <a:ext cx="3077979" cy="203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6FFA3-5F72-4AE9-8925-187E1A93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9" y="3028210"/>
                <a:ext cx="3077979" cy="203261"/>
              </a:xfrm>
              <a:prstGeom prst="rect">
                <a:avLst/>
              </a:prstGeom>
              <a:blipFill>
                <a:blip r:embed="rId3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people sitting in chairs&#10;&#10;Description automatically generated with low confidence">
            <a:extLst>
              <a:ext uri="{FF2B5EF4-FFF2-40B4-BE49-F238E27FC236}">
                <a16:creationId xmlns:a16="http://schemas.microsoft.com/office/drawing/2014/main" id="{1CD5DBC4-D38B-4F29-8EC2-1332B55E931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74" y="2696240"/>
            <a:ext cx="2512776" cy="904068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CD678D-C390-4D9F-A03B-BF348ABD6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20" y="3437891"/>
            <a:ext cx="1895351" cy="13606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338759" y="2719293"/>
            <a:ext cx="3033454" cy="20792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4834447" y="3312610"/>
            <a:ext cx="400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rgbClr val="0070C0"/>
                </a:solidFill>
              </a:rPr>
              <a:t>Klinische Studie zum Vergleich der Effekte von</a:t>
            </a:r>
          </a:p>
          <a:p>
            <a:pPr algn="ctr"/>
            <a:r>
              <a:rPr lang="de-DE" sz="1600" dirty="0">
                <a:solidFill>
                  <a:srgbClr val="0070C0"/>
                </a:solidFill>
              </a:rPr>
              <a:t>Face-</a:t>
            </a:r>
            <a:r>
              <a:rPr lang="de-DE" sz="1600" dirty="0" err="1">
                <a:solidFill>
                  <a:srgbClr val="0070C0"/>
                </a:solidFill>
              </a:rPr>
              <a:t>to</a:t>
            </a:r>
            <a:r>
              <a:rPr lang="de-DE" sz="1600" dirty="0">
                <a:solidFill>
                  <a:srgbClr val="0070C0"/>
                </a:solidFill>
              </a:rPr>
              <a:t>-Face und Online PT bei Depression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85C117-A066-4B88-8E37-0F911EBB0E84}"/>
                  </a:ext>
                </a:extLst>
              </p:cNvPr>
              <p:cNvSpPr txBox="1"/>
              <p:nvPr/>
            </p:nvSpPr>
            <p:spPr>
              <a:xfrm>
                <a:off x="1152165" y="3675818"/>
                <a:ext cx="1937966" cy="21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85C117-A066-4B88-8E37-0F911EBB0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65" y="3675818"/>
                <a:ext cx="1937966" cy="212751"/>
              </a:xfrm>
              <a:prstGeom prst="rect">
                <a:avLst/>
              </a:prstGeom>
              <a:blipFill>
                <a:blip r:embed="rId6"/>
                <a:stretch>
                  <a:fillRect l="-1572" r="-1887" b="-2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F4F86F-A693-437A-AEF2-70FAD4B54EB3}"/>
                  </a:ext>
                </a:extLst>
              </p:cNvPr>
              <p:cNvSpPr txBox="1"/>
              <p:nvPr/>
            </p:nvSpPr>
            <p:spPr>
              <a:xfrm>
                <a:off x="980320" y="3964796"/>
                <a:ext cx="2179836" cy="305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ℂ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=0  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F4F86F-A693-437A-AEF2-70FAD4B5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0" y="3964796"/>
                <a:ext cx="2179836" cy="305084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1">
                <a:extLst>
                  <a:ext uri="{FF2B5EF4-FFF2-40B4-BE49-F238E27FC236}">
                    <a16:creationId xmlns:a16="http://schemas.microsoft.com/office/drawing/2014/main" id="{BB943ACA-E01C-9BDC-6876-767BD3A05780}"/>
                  </a:ext>
                </a:extLst>
              </p:cNvPr>
              <p:cNvSpPr txBox="1"/>
              <p:nvPr/>
            </p:nvSpPr>
            <p:spPr>
              <a:xfrm>
                <a:off x="636399" y="3327155"/>
                <a:ext cx="3077979" cy="203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" name="TextBox 1">
                <a:extLst>
                  <a:ext uri="{FF2B5EF4-FFF2-40B4-BE49-F238E27FC236}">
                    <a16:creationId xmlns:a16="http://schemas.microsoft.com/office/drawing/2014/main" id="{BB943ACA-E01C-9BDC-6876-767BD3A05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9" y="3327155"/>
                <a:ext cx="3077979" cy="203261"/>
              </a:xfrm>
              <a:prstGeom prst="rect">
                <a:avLst/>
              </a:prstGeom>
              <a:blipFill>
                <a:blip r:embed="rId8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13</cp:revision>
  <cp:lastPrinted>2021-10-19T07:58:02Z</cp:lastPrinted>
  <dcterms:created xsi:type="dcterms:W3CDTF">2021-10-15T06:13:51Z</dcterms:created>
  <dcterms:modified xsi:type="dcterms:W3CDTF">2022-11-13T06:24:39Z</dcterms:modified>
</cp:coreProperties>
</file>