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008062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01553"/>
            <a:ext cx="7560469" cy="2130602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214319"/>
            <a:ext cx="7560469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0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25823"/>
            <a:ext cx="217363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25823"/>
            <a:ext cx="6394896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6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1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525704"/>
            <a:ext cx="8694539" cy="25456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095459"/>
            <a:ext cx="8694539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629117"/>
            <a:ext cx="42842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629117"/>
            <a:ext cx="42842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2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5824"/>
            <a:ext cx="8694539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00205"/>
            <a:ext cx="426457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235432"/>
            <a:ext cx="426457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00205"/>
            <a:ext cx="4285579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235432"/>
            <a:ext cx="4285579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8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3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3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81140"/>
            <a:ext cx="5103316" cy="434903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30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81140"/>
            <a:ext cx="5103316" cy="434903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9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25824"/>
            <a:ext cx="86945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629117"/>
            <a:ext cx="86945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672161"/>
            <a:ext cx="340221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79132" y="110876"/>
            <a:ext cx="9765096" cy="5890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665D8BC-A1F4-456E-8C97-EFCE362CD6A2}"/>
              </a:ext>
            </a:extLst>
          </p:cNvPr>
          <p:cNvCxnSpPr>
            <a:cxnSpLocks/>
          </p:cNvCxnSpPr>
          <p:nvPr/>
        </p:nvCxnSpPr>
        <p:spPr>
          <a:xfrm>
            <a:off x="349094" y="3513720"/>
            <a:ext cx="2676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1841A5B-5DA1-4863-B0A3-8970A34551BC}"/>
              </a:ext>
            </a:extLst>
          </p:cNvPr>
          <p:cNvCxnSpPr>
            <a:cxnSpLocks/>
          </p:cNvCxnSpPr>
          <p:nvPr/>
        </p:nvCxnSpPr>
        <p:spPr>
          <a:xfrm flipV="1">
            <a:off x="6263704" y="5067873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0765DAF-600F-4A45-866C-F7A7CD5A5517}"/>
              </a:ext>
            </a:extLst>
          </p:cNvPr>
          <p:cNvCxnSpPr>
            <a:cxnSpLocks/>
          </p:cNvCxnSpPr>
          <p:nvPr/>
        </p:nvCxnSpPr>
        <p:spPr>
          <a:xfrm flipV="1">
            <a:off x="6263704" y="3518891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/>
              <p:nvPr/>
            </p:nvSpPr>
            <p:spPr>
              <a:xfrm>
                <a:off x="2683073" y="365988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3" y="3659882"/>
                <a:ext cx="227626" cy="276999"/>
              </a:xfrm>
              <a:prstGeom prst="rect">
                <a:avLst/>
              </a:prstGeom>
              <a:blipFill>
                <a:blip r:embed="rId2"/>
                <a:stretch>
                  <a:fillRect l="-18919" r="-21622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8A719E1-6D83-4439-8FEF-EEE2658630CA}"/>
              </a:ext>
            </a:extLst>
          </p:cNvPr>
          <p:cNvSpPr/>
          <p:nvPr/>
        </p:nvSpPr>
        <p:spPr>
          <a:xfrm>
            <a:off x="924562" y="3432621"/>
            <a:ext cx="165463" cy="16546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/>
              <p:nvPr/>
            </p:nvSpPr>
            <p:spPr>
              <a:xfrm>
                <a:off x="804887" y="3613715"/>
                <a:ext cx="398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7" y="3613715"/>
                <a:ext cx="3981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B590BB0B-BA34-41CC-9901-00A2887A491E}"/>
              </a:ext>
            </a:extLst>
          </p:cNvPr>
          <p:cNvSpPr txBox="1"/>
          <p:nvPr/>
        </p:nvSpPr>
        <p:spPr>
          <a:xfrm>
            <a:off x="539652" y="2808238"/>
            <a:ext cx="229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</a:t>
            </a:r>
          </a:p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Parameterwert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B7A3D28-173F-4D89-84FC-B91A6E0B8DA1}"/>
              </a:ext>
            </a:extLst>
          </p:cNvPr>
          <p:cNvCxnSpPr>
            <a:cxnSpLocks/>
          </p:cNvCxnSpPr>
          <p:nvPr/>
        </p:nvCxnSpPr>
        <p:spPr>
          <a:xfrm flipV="1">
            <a:off x="6263704" y="2151190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/>
              <p:nvPr/>
            </p:nvSpPr>
            <p:spPr>
              <a:xfrm>
                <a:off x="9439919" y="231654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9" y="2316547"/>
                <a:ext cx="227626" cy="276999"/>
              </a:xfrm>
              <a:prstGeom prst="rect">
                <a:avLst/>
              </a:prstGeom>
              <a:blipFill>
                <a:blip r:embed="rId4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31B88A61-0E4F-46DC-8E38-9DF8D89D55FD}"/>
              </a:ext>
            </a:extLst>
          </p:cNvPr>
          <p:cNvSpPr/>
          <p:nvPr/>
        </p:nvSpPr>
        <p:spPr>
          <a:xfrm>
            <a:off x="7134129" y="2064094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/>
              <p:nvPr/>
            </p:nvSpPr>
            <p:spPr>
              <a:xfrm>
                <a:off x="7017767" y="2264513"/>
                <a:ext cx="39818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67" y="2264513"/>
                <a:ext cx="398186" cy="381066"/>
              </a:xfrm>
              <a:prstGeom prst="rect">
                <a:avLst/>
              </a:prstGeom>
              <a:blipFill>
                <a:blip r:embed="rId5"/>
                <a:stretch>
                  <a:fillRect t="-9524" r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A6E29EC-9190-4F3F-936E-4877328492D4}"/>
              </a:ext>
            </a:extLst>
          </p:cNvPr>
          <p:cNvSpPr txBox="1"/>
          <p:nvPr/>
        </p:nvSpPr>
        <p:spPr>
          <a:xfrm>
            <a:off x="6151125" y="1571668"/>
            <a:ext cx="1859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Parameterschätzung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931E6B6-F0C7-4222-ABD3-2A96581C24A5}"/>
              </a:ext>
            </a:extLst>
          </p:cNvPr>
          <p:cNvSpPr/>
          <p:nvPr/>
        </p:nvSpPr>
        <p:spPr>
          <a:xfrm>
            <a:off x="7519258" y="2064094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/>
              <p:nvPr/>
            </p:nvSpPr>
            <p:spPr>
              <a:xfrm>
                <a:off x="9439919" y="365988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9" y="3659882"/>
                <a:ext cx="227626" cy="276999"/>
              </a:xfrm>
              <a:prstGeom prst="rect">
                <a:avLst/>
              </a:prstGeom>
              <a:blipFill>
                <a:blip r:embed="rId6"/>
                <a:stretch>
                  <a:fillRect l="-21622" r="-18919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lipse 21">
            <a:extLst>
              <a:ext uri="{FF2B5EF4-FFF2-40B4-BE49-F238E27FC236}">
                <a16:creationId xmlns:a16="http://schemas.microsoft.com/office/drawing/2014/main" id="{FB3C2DFE-0551-4795-806E-5CF78B51041C}"/>
              </a:ext>
            </a:extLst>
          </p:cNvPr>
          <p:cNvSpPr/>
          <p:nvPr/>
        </p:nvSpPr>
        <p:spPr>
          <a:xfrm>
            <a:off x="7115642" y="3446406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/>
              <p:nvPr/>
            </p:nvSpPr>
            <p:spPr>
              <a:xfrm>
                <a:off x="6797096" y="3607848"/>
                <a:ext cx="793551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96" y="3607848"/>
                <a:ext cx="793551" cy="381066"/>
              </a:xfrm>
              <a:prstGeom prst="rect">
                <a:avLst/>
              </a:prstGeom>
              <a:blipFill>
                <a:blip r:embed="rId7"/>
                <a:stretch>
                  <a:fillRect t="-9677"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9205B82-3F1F-4A5F-9ECD-7AD0A0E46CE4}"/>
              </a:ext>
            </a:extLst>
          </p:cNvPr>
          <p:cNvSpPr txBox="1"/>
          <p:nvPr/>
        </p:nvSpPr>
        <p:spPr>
          <a:xfrm>
            <a:off x="6151125" y="2915960"/>
            <a:ext cx="16401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Konfidenzintervall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AC217B0-BF58-470F-96C5-448A89BCC181}"/>
              </a:ext>
            </a:extLst>
          </p:cNvPr>
          <p:cNvSpPr/>
          <p:nvPr/>
        </p:nvSpPr>
        <p:spPr>
          <a:xfrm>
            <a:off x="7519258" y="3446406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/>
              <p:nvPr/>
            </p:nvSpPr>
            <p:spPr>
              <a:xfrm>
                <a:off x="6433618" y="3339322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                      ]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8" y="3339322"/>
                <a:ext cx="966563" cy="369332"/>
              </a:xfrm>
              <a:prstGeom prst="rect">
                <a:avLst/>
              </a:prstGeom>
              <a:blipFill>
                <a:blip r:embed="rId8"/>
                <a:stretch>
                  <a:fillRect l="-1887" r="-52830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/>
              <p:nvPr/>
            </p:nvSpPr>
            <p:spPr>
              <a:xfrm>
                <a:off x="9409190" y="523641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90" y="5236417"/>
                <a:ext cx="227626" cy="276999"/>
              </a:xfrm>
              <a:prstGeom prst="rect">
                <a:avLst/>
              </a:prstGeom>
              <a:blipFill>
                <a:blip r:embed="rId9"/>
                <a:stretch>
                  <a:fillRect l="-21622" r="-18919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8AFBBB97-632C-478F-B71C-30B06434318A}"/>
              </a:ext>
            </a:extLst>
          </p:cNvPr>
          <p:cNvSpPr txBox="1"/>
          <p:nvPr/>
        </p:nvSpPr>
        <p:spPr>
          <a:xfrm>
            <a:off x="6151125" y="4596577"/>
            <a:ext cx="1452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Hypothesentest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168DE8-B222-4A5E-B0F7-B1E7A6BA6804}"/>
              </a:ext>
            </a:extLst>
          </p:cNvPr>
          <p:cNvSpPr/>
          <p:nvPr/>
        </p:nvSpPr>
        <p:spPr>
          <a:xfrm>
            <a:off x="7519258" y="4999480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/>
              <p:nvPr/>
            </p:nvSpPr>
            <p:spPr>
              <a:xfrm>
                <a:off x="7158793" y="4887829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][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93" y="4887829"/>
                <a:ext cx="966563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/>
              <p:nvPr/>
            </p:nvSpPr>
            <p:spPr>
              <a:xfrm>
                <a:off x="6646431" y="5118662"/>
                <a:ext cx="334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31" y="5118662"/>
                <a:ext cx="334963" cy="276999"/>
              </a:xfrm>
              <a:prstGeom prst="rect">
                <a:avLst/>
              </a:prstGeom>
              <a:blipFill>
                <a:blip r:embed="rId11"/>
                <a:stretch>
                  <a:fillRect l="-10909" r="-545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/>
              <p:nvPr/>
            </p:nvSpPr>
            <p:spPr>
              <a:xfrm>
                <a:off x="8345402" y="5118662"/>
                <a:ext cx="32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402" y="5118662"/>
                <a:ext cx="329641" cy="276999"/>
              </a:xfrm>
              <a:prstGeom prst="rect">
                <a:avLst/>
              </a:prstGeom>
              <a:blipFill>
                <a:blip r:embed="rId12"/>
                <a:stretch>
                  <a:fillRect l="-14815" r="-1852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/>
              <p:nvPr/>
            </p:nvSpPr>
            <p:spPr>
              <a:xfrm>
                <a:off x="9021624" y="1648903"/>
                <a:ext cx="725968" cy="332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5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624" y="1648903"/>
                <a:ext cx="725968" cy="332848"/>
              </a:xfrm>
              <a:prstGeom prst="rect">
                <a:avLst/>
              </a:prstGeom>
              <a:blipFill>
                <a:blip r:embed="rId13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/>
              <p:nvPr/>
            </p:nvSpPr>
            <p:spPr>
              <a:xfrm>
                <a:off x="8124244" y="2893421"/>
                <a:ext cx="1578574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∋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244" y="2893421"/>
                <a:ext cx="1578574" cy="352854"/>
              </a:xfrm>
              <a:prstGeom prst="rect">
                <a:avLst/>
              </a:prstGeom>
              <a:blipFill>
                <a:blip r:embed="rId1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/>
              <p:nvPr/>
            </p:nvSpPr>
            <p:spPr>
              <a:xfrm>
                <a:off x="8130130" y="4609276"/>
                <a:ext cx="1642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vs.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130" y="4609276"/>
                <a:ext cx="1642629" cy="323165"/>
              </a:xfrm>
              <a:prstGeom prst="rect">
                <a:avLst/>
              </a:prstGeom>
              <a:blipFill>
                <a:blip r:embed="rId15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59B3F562-AB02-4BDC-908B-2F0A117A0FD8}"/>
              </a:ext>
            </a:extLst>
          </p:cNvPr>
          <p:cNvSpPr/>
          <p:nvPr/>
        </p:nvSpPr>
        <p:spPr>
          <a:xfrm>
            <a:off x="7115642" y="4994600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D283C8D-0E59-4718-89F4-AE0F9B42E278}"/>
              </a:ext>
            </a:extLst>
          </p:cNvPr>
          <p:cNvSpPr/>
          <p:nvPr/>
        </p:nvSpPr>
        <p:spPr>
          <a:xfrm>
            <a:off x="6362268" y="5585835"/>
            <a:ext cx="142699" cy="14269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CFFD268-AA62-42BF-81C7-F2EF20A8F80A}"/>
              </a:ext>
            </a:extLst>
          </p:cNvPr>
          <p:cNvSpPr txBox="1"/>
          <p:nvPr/>
        </p:nvSpPr>
        <p:spPr>
          <a:xfrm>
            <a:off x="6564830" y="5511858"/>
            <a:ext cx="32079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/>
              <p:nvPr/>
            </p:nvSpPr>
            <p:spPr>
              <a:xfrm>
                <a:off x="4234839" y="3366321"/>
                <a:ext cx="150502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9" y="3366321"/>
                <a:ext cx="1505027" cy="323165"/>
              </a:xfrm>
              <a:prstGeom prst="rect">
                <a:avLst/>
              </a:prstGeom>
              <a:blipFill>
                <a:blip r:embed="rId1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E835558-28B7-42F0-9443-31A46EF7D380}"/>
              </a:ext>
            </a:extLst>
          </p:cNvPr>
          <p:cNvSpPr txBox="1"/>
          <p:nvPr/>
        </p:nvSpPr>
        <p:spPr>
          <a:xfrm>
            <a:off x="4479747" y="290057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Datensatz</a:t>
            </a:r>
            <a:endParaRPr lang="en-GB" sz="1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E61805D-D393-4D4F-B0C6-256475029FE1}"/>
              </a:ext>
            </a:extLst>
          </p:cNvPr>
          <p:cNvCxnSpPr>
            <a:cxnSpLocks/>
          </p:cNvCxnSpPr>
          <p:nvPr/>
        </p:nvCxnSpPr>
        <p:spPr>
          <a:xfrm>
            <a:off x="5685381" y="4290494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DC56A72-EFE7-4CAB-A6F8-F61341C27BE8}"/>
              </a:ext>
            </a:extLst>
          </p:cNvPr>
          <p:cNvCxnSpPr>
            <a:cxnSpLocks/>
          </p:cNvCxnSpPr>
          <p:nvPr/>
        </p:nvCxnSpPr>
        <p:spPr>
          <a:xfrm>
            <a:off x="5685381" y="3515244"/>
            <a:ext cx="351907" cy="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A7C1E22-5EA9-42F2-8F16-5FA2B5F3175A}"/>
              </a:ext>
            </a:extLst>
          </p:cNvPr>
          <p:cNvCxnSpPr>
            <a:cxnSpLocks/>
          </p:cNvCxnSpPr>
          <p:nvPr/>
        </p:nvCxnSpPr>
        <p:spPr>
          <a:xfrm>
            <a:off x="3447381" y="3527813"/>
            <a:ext cx="351907" cy="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/>
              <p:nvPr/>
            </p:nvSpPr>
            <p:spPr>
              <a:xfrm>
                <a:off x="3363455" y="2885182"/>
                <a:ext cx="519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55" y="2885182"/>
                <a:ext cx="5197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650D339-19D2-4E5E-8517-8B738E6BD3C1}"/>
              </a:ext>
            </a:extLst>
          </p:cNvPr>
          <p:cNvSpPr/>
          <p:nvPr/>
        </p:nvSpPr>
        <p:spPr>
          <a:xfrm>
            <a:off x="261390" y="913437"/>
            <a:ext cx="3875162" cy="489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E8D6-7E99-48F0-AFDF-FACF56714A3D}"/>
              </a:ext>
            </a:extLst>
          </p:cNvPr>
          <p:cNvSpPr txBox="1"/>
          <p:nvPr/>
        </p:nvSpPr>
        <p:spPr>
          <a:xfrm>
            <a:off x="1766803" y="1044269"/>
            <a:ext cx="864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402BC4-9D83-4F85-AB1D-E6C86339F45F}"/>
              </a:ext>
            </a:extLst>
          </p:cNvPr>
          <p:cNvSpPr/>
          <p:nvPr/>
        </p:nvSpPr>
        <p:spPr>
          <a:xfrm>
            <a:off x="4227268" y="913439"/>
            <a:ext cx="5520322" cy="48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79C60A-8B1F-42E2-AD5E-4145717D5B1C}"/>
              </a:ext>
            </a:extLst>
          </p:cNvPr>
          <p:cNvSpPr txBox="1"/>
          <p:nvPr/>
        </p:nvSpPr>
        <p:spPr>
          <a:xfrm>
            <a:off x="5611771" y="1043382"/>
            <a:ext cx="28119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Datenwissenschaft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253D8-419F-467F-AB87-3CAE8E4A1EC1}"/>
              </a:ext>
            </a:extLst>
          </p:cNvPr>
          <p:cNvSpPr/>
          <p:nvPr/>
        </p:nvSpPr>
        <p:spPr>
          <a:xfrm>
            <a:off x="5643194" y="2722770"/>
            <a:ext cx="4024352" cy="1380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76F3DC-C1EF-4E59-A287-8ADABA9D70F4}"/>
              </a:ext>
            </a:extLst>
          </p:cNvPr>
          <p:cNvCxnSpPr/>
          <p:nvPr/>
        </p:nvCxnSpPr>
        <p:spPr>
          <a:xfrm flipV="1">
            <a:off x="5685381" y="2536369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7">
            <a:extLst>
              <a:ext uri="{FF2B5EF4-FFF2-40B4-BE49-F238E27FC236}">
                <a16:creationId xmlns:a16="http://schemas.microsoft.com/office/drawing/2014/main" id="{80854B4E-83F8-4F56-805B-0619AABD9B5E}"/>
              </a:ext>
            </a:extLst>
          </p:cNvPr>
          <p:cNvSpPr txBox="1"/>
          <p:nvPr/>
        </p:nvSpPr>
        <p:spPr>
          <a:xfrm>
            <a:off x="566085" y="292949"/>
            <a:ext cx="87911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Modell und Standardprobleme der </a:t>
            </a:r>
            <a:r>
              <a:rPr lang="de-DE" sz="26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Frequentistischen</a:t>
            </a:r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Inferenz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86385-3B69-44F3-B746-A60E90AF66AC}"/>
              </a:ext>
            </a:extLst>
          </p:cNvPr>
          <p:cNvSpPr/>
          <p:nvPr/>
        </p:nvSpPr>
        <p:spPr>
          <a:xfrm>
            <a:off x="5586602" y="1502276"/>
            <a:ext cx="4127931" cy="1421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15</cp:revision>
  <dcterms:created xsi:type="dcterms:W3CDTF">2019-11-10T05:55:16Z</dcterms:created>
  <dcterms:modified xsi:type="dcterms:W3CDTF">2021-12-20T05:34:54Z</dcterms:modified>
</cp:coreProperties>
</file>