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01553"/>
            <a:ext cx="77724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14319"/>
            <a:ext cx="6858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CA39-DE39-4ECF-BC13-1BC2B7B47C76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7C74-450C-40E5-BCFE-18EB4F8B52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21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CA39-DE39-4ECF-BC13-1BC2B7B47C76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7C74-450C-40E5-BCFE-18EB4F8B52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26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25823"/>
            <a:ext cx="1971675" cy="518625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25823"/>
            <a:ext cx="5800725" cy="518625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CA39-DE39-4ECF-BC13-1BC2B7B47C76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7C74-450C-40E5-BCFE-18EB4F8B52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39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CA39-DE39-4ECF-BC13-1BC2B7B47C76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7C74-450C-40E5-BCFE-18EB4F8B52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87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25705"/>
            <a:ext cx="78867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095460"/>
            <a:ext cx="78867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/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CA39-DE39-4ECF-BC13-1BC2B7B47C76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7C74-450C-40E5-BCFE-18EB4F8B52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89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9117"/>
            <a:ext cx="3886200" cy="3882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9117"/>
            <a:ext cx="3886200" cy="3882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CA39-DE39-4ECF-BC13-1BC2B7B47C76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7C74-450C-40E5-BCFE-18EB4F8B52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66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5825"/>
            <a:ext cx="7886700" cy="1182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00205"/>
            <a:ext cx="3868340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35432"/>
            <a:ext cx="3868340" cy="32879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00205"/>
            <a:ext cx="3887391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235432"/>
            <a:ext cx="3887391" cy="32879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CA39-DE39-4ECF-BC13-1BC2B7B47C76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7C74-450C-40E5-BCFE-18EB4F8B52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36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CA39-DE39-4ECF-BC13-1BC2B7B47C76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7C74-450C-40E5-BCFE-18EB4F8B52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99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CA39-DE39-4ECF-BC13-1BC2B7B47C76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7C74-450C-40E5-BCFE-18EB4F8B52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42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7988"/>
            <a:ext cx="2949178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81141"/>
            <a:ext cx="462915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35944"/>
            <a:ext cx="2949178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CA39-DE39-4ECF-BC13-1BC2B7B47C76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7C74-450C-40E5-BCFE-18EB4F8B52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14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7988"/>
            <a:ext cx="2949178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81141"/>
            <a:ext cx="462915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35944"/>
            <a:ext cx="2949178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CA39-DE39-4ECF-BC13-1BC2B7B47C76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7C74-450C-40E5-BCFE-18EB4F8B52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79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25825"/>
            <a:ext cx="78867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9117"/>
            <a:ext cx="78867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672162"/>
            <a:ext cx="20574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5CA39-DE39-4ECF-BC13-1BC2B7B47C76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672162"/>
            <a:ext cx="30861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672162"/>
            <a:ext cx="20574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D7C74-450C-40E5-BCFE-18EB4F8B52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60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rtikelbild-0">
            <a:extLst>
              <a:ext uri="{FF2B5EF4-FFF2-40B4-BE49-F238E27FC236}">
                <a16:creationId xmlns:a16="http://schemas.microsoft.com/office/drawing/2014/main" id="{9356334A-D8EC-4BB2-B2FA-D857B9CD3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507" y="482049"/>
            <a:ext cx="2081200" cy="294509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Ein Bild, das Person, sitzend enthält.&#10;&#10;Automatisch generierte Beschreibung">
            <a:extLst>
              <a:ext uri="{FF2B5EF4-FFF2-40B4-BE49-F238E27FC236}">
                <a16:creationId xmlns:a16="http://schemas.microsoft.com/office/drawing/2014/main" id="{AAB3B5EA-43C7-4E16-857A-0E7FE36EB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05" y="388012"/>
            <a:ext cx="4471506" cy="29780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2931DA4B-0549-4953-A829-9AC636F122D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077" y="1652653"/>
            <a:ext cx="3151431" cy="448565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A7586220-64F6-41DB-AF16-FF48FC3CA4CD}"/>
              </a:ext>
            </a:extLst>
          </p:cNvPr>
          <p:cNvSpPr/>
          <p:nvPr/>
        </p:nvSpPr>
        <p:spPr>
          <a:xfrm>
            <a:off x="5090508" y="2247713"/>
            <a:ext cx="3909119" cy="294509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2F3FB46-B211-46D9-BE06-E536AC0F3516}"/>
              </a:ext>
            </a:extLst>
          </p:cNvPr>
          <p:cNvSpPr txBox="1"/>
          <p:nvPr/>
        </p:nvSpPr>
        <p:spPr>
          <a:xfrm>
            <a:off x="5139306" y="2371548"/>
            <a:ext cx="37533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200" b="1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Testdiagnostik: </a:t>
            </a:r>
          </a:p>
          <a:p>
            <a:pPr algn="just"/>
            <a:r>
              <a:rPr lang="de-DE" sz="1200" u="sng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BDI-II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Summe 47, Hinweis auf schwere depressive Episode. </a:t>
            </a:r>
          </a:p>
          <a:p>
            <a:pPr algn="just"/>
            <a:endParaRPr lang="de-DE" sz="1200" dirty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just"/>
            <a:r>
              <a:rPr lang="de-DE" sz="1200" u="sng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SCL-90-R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Erhöhte Werte und </a:t>
            </a:r>
            <a:r>
              <a:rPr lang="de-DE" sz="1200" dirty="0" err="1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Cutoff</a:t>
            </a:r>
            <a:r>
              <a:rPr lang="de-DE" sz="12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-Überschreitungen auf den Skalen Zwanghaftigkeit, Depressivität, Ängstlichkeit, </a:t>
            </a:r>
            <a:r>
              <a:rPr lang="de-DE" sz="1200" dirty="0" err="1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Pychotizismus</a:t>
            </a:r>
            <a:r>
              <a:rPr lang="de-DE" sz="12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(je PR 80), Aggressivität (PR 73) und Unsicherheit (PR 70). Deutliche Belastung auf Gesamtskala „psychische Belastung“ (PR 80). Hinweise auf deutliche psychische Belastung in mehreren Bereichen. </a:t>
            </a:r>
          </a:p>
          <a:p>
            <a:pPr algn="just"/>
            <a:endParaRPr lang="de-DE" sz="1200" dirty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just"/>
            <a:r>
              <a:rPr lang="de-DE" sz="1200" u="sng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ADP-IV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Persönlichkeitsinventar: minimale </a:t>
            </a:r>
            <a:r>
              <a:rPr lang="de-DE" sz="1200" dirty="0" err="1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Cutoff</a:t>
            </a:r>
            <a:r>
              <a:rPr lang="de-DE" sz="12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-Überschrei-</a:t>
            </a:r>
            <a:r>
              <a:rPr lang="de-DE" sz="1200" dirty="0" err="1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tung</a:t>
            </a:r>
            <a:r>
              <a:rPr lang="de-DE" sz="12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im Bereich der Paranoiden PS, sonst unauffällig.</a:t>
            </a:r>
            <a:endParaRPr lang="de-DE" sz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just"/>
            <a:endParaRPr lang="de-DE" sz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88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78</Words>
  <Application>Microsoft Office PowerPoint</Application>
  <PresentationFormat>Benutzerdefiniert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Sans Serif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1</cp:revision>
  <dcterms:created xsi:type="dcterms:W3CDTF">2021-10-08T06:45:30Z</dcterms:created>
  <dcterms:modified xsi:type="dcterms:W3CDTF">2021-10-08T08:53:07Z</dcterms:modified>
</cp:coreProperties>
</file>