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480175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11" d="100"/>
          <a:sy n="211" d="100"/>
        </p:scale>
        <p:origin x="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22" y="589241"/>
            <a:ext cx="4860131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1891070"/>
            <a:ext cx="4860131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3976-8E29-4A16-ACF7-55A580C30F56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F246-693F-4E2A-B959-351A83C93E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803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3976-8E29-4A16-ACF7-55A580C30F56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F246-693F-4E2A-B959-351A83C93E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692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191691"/>
            <a:ext cx="1397288" cy="305121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191691"/>
            <a:ext cx="4110861" cy="305121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3976-8E29-4A16-ACF7-55A580C30F56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F246-693F-4E2A-B959-351A83C93E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82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3976-8E29-4A16-ACF7-55A580C30F56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F246-693F-4E2A-B959-351A83C93E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20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897613"/>
            <a:ext cx="5589151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2409468"/>
            <a:ext cx="5589151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3976-8E29-4A16-ACF7-55A580C30F56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F246-693F-4E2A-B959-351A83C93E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709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958453"/>
            <a:ext cx="2754074" cy="22844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958453"/>
            <a:ext cx="2754074" cy="22844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3976-8E29-4A16-ACF7-55A580C30F56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F246-693F-4E2A-B959-351A83C93E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99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91691"/>
            <a:ext cx="5589151" cy="69592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6" y="882610"/>
            <a:ext cx="274141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6" y="1315164"/>
            <a:ext cx="2741418" cy="19344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882610"/>
            <a:ext cx="275491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315164"/>
            <a:ext cx="2754918" cy="19344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3976-8E29-4A16-ACF7-55A580C30F56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F246-693F-4E2A-B959-351A83C93E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94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3976-8E29-4A16-ACF7-55A580C30F56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F246-693F-4E2A-B959-351A83C93E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005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3976-8E29-4A16-ACF7-55A580C30F56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F246-693F-4E2A-B959-351A83C93E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25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40030"/>
            <a:ext cx="209002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518398"/>
            <a:ext cx="3280589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080135"/>
            <a:ext cx="209002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3976-8E29-4A16-ACF7-55A580C30F56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F246-693F-4E2A-B959-351A83C93E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953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40030"/>
            <a:ext cx="209002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518398"/>
            <a:ext cx="3280589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080135"/>
            <a:ext cx="209002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3976-8E29-4A16-ACF7-55A580C30F56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F246-693F-4E2A-B959-351A83C93E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402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191691"/>
            <a:ext cx="5589151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958453"/>
            <a:ext cx="5589151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3337084"/>
            <a:ext cx="145803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23976-8E29-4A16-ACF7-55A580C30F56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3337084"/>
            <a:ext cx="218705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3337084"/>
            <a:ext cx="145803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CF246-693F-4E2A-B959-351A83C93E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8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Person, drinnen, Frau enthält.&#10;&#10;Automatisch generierte Beschreibung">
            <a:extLst>
              <a:ext uri="{FF2B5EF4-FFF2-40B4-BE49-F238E27FC236}">
                <a16:creationId xmlns:a16="http://schemas.microsoft.com/office/drawing/2014/main" id="{F175AAA4-23CA-4CD5-8CB9-D18BCB5B4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285" y="469023"/>
            <a:ext cx="3406623" cy="22710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object 2">
            <a:extLst>
              <a:ext uri="{FF2B5EF4-FFF2-40B4-BE49-F238E27FC236}">
                <a16:creationId xmlns:a16="http://schemas.microsoft.com/office/drawing/2014/main" id="{DEBD4145-9A09-49B6-B5F7-99979B21DAC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224" y="338112"/>
            <a:ext cx="1196290" cy="1445545"/>
          </a:xfrm>
          <a:prstGeom prst="rect">
            <a:avLst/>
          </a:prstGeom>
        </p:spPr>
      </p:pic>
      <p:grpSp>
        <p:nvGrpSpPr>
          <p:cNvPr id="9" name="object 3">
            <a:extLst>
              <a:ext uri="{FF2B5EF4-FFF2-40B4-BE49-F238E27FC236}">
                <a16:creationId xmlns:a16="http://schemas.microsoft.com/office/drawing/2014/main" id="{4798F5A8-34DD-4085-8931-D4EB386D3F19}"/>
              </a:ext>
            </a:extLst>
          </p:cNvPr>
          <p:cNvGrpSpPr/>
          <p:nvPr/>
        </p:nvGrpSpPr>
        <p:grpSpPr>
          <a:xfrm>
            <a:off x="1096643" y="2190029"/>
            <a:ext cx="360045" cy="396240"/>
            <a:chOff x="901701" y="2016234"/>
            <a:chExt cx="360045" cy="396240"/>
          </a:xfrm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26B4A6E9-0E93-4F17-BC67-92C9008633F0}"/>
                </a:ext>
              </a:extLst>
            </p:cNvPr>
            <p:cNvSpPr/>
            <p:nvPr/>
          </p:nvSpPr>
          <p:spPr>
            <a:xfrm>
              <a:off x="901701" y="2016234"/>
              <a:ext cx="360045" cy="396240"/>
            </a:xfrm>
            <a:custGeom>
              <a:avLst/>
              <a:gdLst/>
              <a:ahLst/>
              <a:cxnLst/>
              <a:rect l="l" t="t" r="r" b="b"/>
              <a:pathLst>
                <a:path w="360044" h="396239">
                  <a:moveTo>
                    <a:pt x="359994" y="0"/>
                  </a:moveTo>
                  <a:lnTo>
                    <a:pt x="0" y="0"/>
                  </a:lnTo>
                  <a:lnTo>
                    <a:pt x="0" y="395998"/>
                  </a:lnTo>
                  <a:lnTo>
                    <a:pt x="359994" y="395998"/>
                  </a:lnTo>
                  <a:lnTo>
                    <a:pt x="359994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7064DCD5-DD08-4726-8A5A-1E9AF3853716}"/>
                </a:ext>
              </a:extLst>
            </p:cNvPr>
            <p:cNvSpPr/>
            <p:nvPr/>
          </p:nvSpPr>
          <p:spPr>
            <a:xfrm>
              <a:off x="1062039" y="2193805"/>
              <a:ext cx="39370" cy="41275"/>
            </a:xfrm>
            <a:custGeom>
              <a:avLst/>
              <a:gdLst/>
              <a:ahLst/>
              <a:cxnLst/>
              <a:rect l="l" t="t" r="r" b="b"/>
              <a:pathLst>
                <a:path w="39369" h="41275">
                  <a:moveTo>
                    <a:pt x="39319" y="0"/>
                  </a:moveTo>
                  <a:lnTo>
                    <a:pt x="0" y="0"/>
                  </a:lnTo>
                  <a:lnTo>
                    <a:pt x="0" y="40893"/>
                  </a:lnTo>
                  <a:lnTo>
                    <a:pt x="39319" y="40893"/>
                  </a:lnTo>
                  <a:lnTo>
                    <a:pt x="39319" y="0"/>
                  </a:lnTo>
                  <a:close/>
                </a:path>
              </a:pathLst>
            </a:custGeom>
            <a:solidFill>
              <a:srgbClr val="EB2D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6">
            <a:extLst>
              <a:ext uri="{FF2B5EF4-FFF2-40B4-BE49-F238E27FC236}">
                <a16:creationId xmlns:a16="http://schemas.microsoft.com/office/drawing/2014/main" id="{97CDE0A5-2638-4540-B88D-CD85531D3E0D}"/>
              </a:ext>
            </a:extLst>
          </p:cNvPr>
          <p:cNvGrpSpPr/>
          <p:nvPr/>
        </p:nvGrpSpPr>
        <p:grpSpPr>
          <a:xfrm>
            <a:off x="346911" y="1765278"/>
            <a:ext cx="360045" cy="396240"/>
            <a:chOff x="151970" y="1591483"/>
            <a:chExt cx="360045" cy="396240"/>
          </a:xfrm>
        </p:grpSpPr>
        <p:sp>
          <p:nvSpPr>
            <p:cNvPr id="13" name="object 7">
              <a:extLst>
                <a:ext uri="{FF2B5EF4-FFF2-40B4-BE49-F238E27FC236}">
                  <a16:creationId xmlns:a16="http://schemas.microsoft.com/office/drawing/2014/main" id="{D278A490-CA38-48FF-A1F8-516B26F03C1E}"/>
                </a:ext>
              </a:extLst>
            </p:cNvPr>
            <p:cNvSpPr/>
            <p:nvPr/>
          </p:nvSpPr>
          <p:spPr>
            <a:xfrm>
              <a:off x="151970" y="1591483"/>
              <a:ext cx="360045" cy="396240"/>
            </a:xfrm>
            <a:custGeom>
              <a:avLst/>
              <a:gdLst/>
              <a:ahLst/>
              <a:cxnLst/>
              <a:rect l="l" t="t" r="r" b="b"/>
              <a:pathLst>
                <a:path w="360045" h="396239">
                  <a:moveTo>
                    <a:pt x="359994" y="0"/>
                  </a:moveTo>
                  <a:lnTo>
                    <a:pt x="0" y="0"/>
                  </a:lnTo>
                  <a:lnTo>
                    <a:pt x="0" y="395998"/>
                  </a:lnTo>
                  <a:lnTo>
                    <a:pt x="359994" y="395998"/>
                  </a:lnTo>
                  <a:lnTo>
                    <a:pt x="359994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8">
              <a:extLst>
                <a:ext uri="{FF2B5EF4-FFF2-40B4-BE49-F238E27FC236}">
                  <a16:creationId xmlns:a16="http://schemas.microsoft.com/office/drawing/2014/main" id="{BEA1CACD-E5D3-47AE-B00E-C15D58C66A4D}"/>
                </a:ext>
              </a:extLst>
            </p:cNvPr>
            <p:cNvSpPr/>
            <p:nvPr/>
          </p:nvSpPr>
          <p:spPr>
            <a:xfrm>
              <a:off x="313958" y="177148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7995" y="0"/>
                  </a:moveTo>
                  <a:lnTo>
                    <a:pt x="11004" y="1419"/>
                  </a:lnTo>
                  <a:lnTo>
                    <a:pt x="5283" y="5284"/>
                  </a:lnTo>
                  <a:lnTo>
                    <a:pt x="1418" y="11010"/>
                  </a:lnTo>
                  <a:lnTo>
                    <a:pt x="0" y="18008"/>
                  </a:lnTo>
                  <a:lnTo>
                    <a:pt x="1418" y="24999"/>
                  </a:lnTo>
                  <a:lnTo>
                    <a:pt x="5283" y="30721"/>
                  </a:lnTo>
                  <a:lnTo>
                    <a:pt x="11004" y="34585"/>
                  </a:lnTo>
                  <a:lnTo>
                    <a:pt x="17995" y="36004"/>
                  </a:lnTo>
                  <a:lnTo>
                    <a:pt x="24994" y="34585"/>
                  </a:lnTo>
                  <a:lnTo>
                    <a:pt x="30719" y="30721"/>
                  </a:lnTo>
                  <a:lnTo>
                    <a:pt x="34585" y="24999"/>
                  </a:lnTo>
                  <a:lnTo>
                    <a:pt x="36004" y="18008"/>
                  </a:lnTo>
                  <a:lnTo>
                    <a:pt x="34585" y="11010"/>
                  </a:lnTo>
                  <a:lnTo>
                    <a:pt x="30719" y="5284"/>
                  </a:lnTo>
                  <a:lnTo>
                    <a:pt x="24994" y="1419"/>
                  </a:lnTo>
                  <a:lnTo>
                    <a:pt x="179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9">
            <a:extLst>
              <a:ext uri="{FF2B5EF4-FFF2-40B4-BE49-F238E27FC236}">
                <a16:creationId xmlns:a16="http://schemas.microsoft.com/office/drawing/2014/main" id="{3AB134A7-6871-4463-9295-E7FF117AA3AF}"/>
              </a:ext>
            </a:extLst>
          </p:cNvPr>
          <p:cNvGrpSpPr/>
          <p:nvPr/>
        </p:nvGrpSpPr>
        <p:grpSpPr>
          <a:xfrm>
            <a:off x="1346554" y="2331621"/>
            <a:ext cx="360045" cy="396240"/>
            <a:chOff x="1151612" y="2157826"/>
            <a:chExt cx="360045" cy="396240"/>
          </a:xfrm>
        </p:grpSpPr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5804CE37-54DF-487C-B56F-D092FA273871}"/>
                </a:ext>
              </a:extLst>
            </p:cNvPr>
            <p:cNvSpPr/>
            <p:nvPr/>
          </p:nvSpPr>
          <p:spPr>
            <a:xfrm>
              <a:off x="1151612" y="2157826"/>
              <a:ext cx="360045" cy="396240"/>
            </a:xfrm>
            <a:custGeom>
              <a:avLst/>
              <a:gdLst/>
              <a:ahLst/>
              <a:cxnLst/>
              <a:rect l="l" t="t" r="r" b="b"/>
              <a:pathLst>
                <a:path w="360044" h="396239">
                  <a:moveTo>
                    <a:pt x="359994" y="0"/>
                  </a:moveTo>
                  <a:lnTo>
                    <a:pt x="0" y="0"/>
                  </a:lnTo>
                  <a:lnTo>
                    <a:pt x="0" y="395998"/>
                  </a:lnTo>
                  <a:lnTo>
                    <a:pt x="359994" y="395998"/>
                  </a:lnTo>
                  <a:lnTo>
                    <a:pt x="359994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B65C8A81-A768-45CA-8B2D-B59ABC03A513}"/>
                </a:ext>
              </a:extLst>
            </p:cNvPr>
            <p:cNvSpPr/>
            <p:nvPr/>
          </p:nvSpPr>
          <p:spPr>
            <a:xfrm>
              <a:off x="1313613" y="233783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7995" y="0"/>
                  </a:moveTo>
                  <a:lnTo>
                    <a:pt x="11004" y="1417"/>
                  </a:lnTo>
                  <a:lnTo>
                    <a:pt x="5283" y="5278"/>
                  </a:lnTo>
                  <a:lnTo>
                    <a:pt x="1418" y="10999"/>
                  </a:lnTo>
                  <a:lnTo>
                    <a:pt x="0" y="17995"/>
                  </a:lnTo>
                  <a:lnTo>
                    <a:pt x="1418" y="24990"/>
                  </a:lnTo>
                  <a:lnTo>
                    <a:pt x="5283" y="30707"/>
                  </a:lnTo>
                  <a:lnTo>
                    <a:pt x="11004" y="34564"/>
                  </a:lnTo>
                  <a:lnTo>
                    <a:pt x="17995" y="35979"/>
                  </a:lnTo>
                  <a:lnTo>
                    <a:pt x="24986" y="34564"/>
                  </a:lnTo>
                  <a:lnTo>
                    <a:pt x="30708" y="30707"/>
                  </a:lnTo>
                  <a:lnTo>
                    <a:pt x="34572" y="24990"/>
                  </a:lnTo>
                  <a:lnTo>
                    <a:pt x="35991" y="17995"/>
                  </a:lnTo>
                  <a:lnTo>
                    <a:pt x="34572" y="10999"/>
                  </a:lnTo>
                  <a:lnTo>
                    <a:pt x="30708" y="5278"/>
                  </a:lnTo>
                  <a:lnTo>
                    <a:pt x="24986" y="1417"/>
                  </a:lnTo>
                  <a:lnTo>
                    <a:pt x="179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2">
            <a:extLst>
              <a:ext uri="{FF2B5EF4-FFF2-40B4-BE49-F238E27FC236}">
                <a16:creationId xmlns:a16="http://schemas.microsoft.com/office/drawing/2014/main" id="{B9B37DC8-55FB-4396-B6D8-A660731DDAE3}"/>
              </a:ext>
            </a:extLst>
          </p:cNvPr>
          <p:cNvGrpSpPr/>
          <p:nvPr/>
        </p:nvGrpSpPr>
        <p:grpSpPr>
          <a:xfrm>
            <a:off x="2096286" y="2756386"/>
            <a:ext cx="360045" cy="396240"/>
            <a:chOff x="1901344" y="2582591"/>
            <a:chExt cx="360045" cy="396240"/>
          </a:xfrm>
        </p:grpSpPr>
        <p:sp>
          <p:nvSpPr>
            <p:cNvPr id="19" name="object 13">
              <a:extLst>
                <a:ext uri="{FF2B5EF4-FFF2-40B4-BE49-F238E27FC236}">
                  <a16:creationId xmlns:a16="http://schemas.microsoft.com/office/drawing/2014/main" id="{D6C19C8A-D320-4E6E-B876-98BA2DB94902}"/>
                </a:ext>
              </a:extLst>
            </p:cNvPr>
            <p:cNvSpPr/>
            <p:nvPr/>
          </p:nvSpPr>
          <p:spPr>
            <a:xfrm>
              <a:off x="1901344" y="2582591"/>
              <a:ext cx="360045" cy="396240"/>
            </a:xfrm>
            <a:custGeom>
              <a:avLst/>
              <a:gdLst/>
              <a:ahLst/>
              <a:cxnLst/>
              <a:rect l="l" t="t" r="r" b="b"/>
              <a:pathLst>
                <a:path w="360044" h="396239">
                  <a:moveTo>
                    <a:pt x="359994" y="0"/>
                  </a:moveTo>
                  <a:lnTo>
                    <a:pt x="0" y="0"/>
                  </a:lnTo>
                  <a:lnTo>
                    <a:pt x="0" y="395986"/>
                  </a:lnTo>
                  <a:lnTo>
                    <a:pt x="359994" y="395986"/>
                  </a:lnTo>
                  <a:lnTo>
                    <a:pt x="359994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B4CD7732-D2B2-4431-8E7C-E6E5A1D0F64A}"/>
                </a:ext>
              </a:extLst>
            </p:cNvPr>
            <p:cNvSpPr/>
            <p:nvPr/>
          </p:nvSpPr>
          <p:spPr>
            <a:xfrm>
              <a:off x="2063345" y="2762588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7995" y="0"/>
                  </a:moveTo>
                  <a:lnTo>
                    <a:pt x="10999" y="1417"/>
                  </a:lnTo>
                  <a:lnTo>
                    <a:pt x="5278" y="5280"/>
                  </a:lnTo>
                  <a:lnTo>
                    <a:pt x="1417" y="11004"/>
                  </a:lnTo>
                  <a:lnTo>
                    <a:pt x="0" y="18008"/>
                  </a:lnTo>
                  <a:lnTo>
                    <a:pt x="1417" y="24999"/>
                  </a:lnTo>
                  <a:lnTo>
                    <a:pt x="5278" y="30721"/>
                  </a:lnTo>
                  <a:lnTo>
                    <a:pt x="10999" y="34585"/>
                  </a:lnTo>
                  <a:lnTo>
                    <a:pt x="17995" y="36004"/>
                  </a:lnTo>
                  <a:lnTo>
                    <a:pt x="24994" y="34585"/>
                  </a:lnTo>
                  <a:lnTo>
                    <a:pt x="30719" y="30721"/>
                  </a:lnTo>
                  <a:lnTo>
                    <a:pt x="34585" y="24999"/>
                  </a:lnTo>
                  <a:lnTo>
                    <a:pt x="36004" y="18008"/>
                  </a:lnTo>
                  <a:lnTo>
                    <a:pt x="34585" y="11004"/>
                  </a:lnTo>
                  <a:lnTo>
                    <a:pt x="30719" y="5280"/>
                  </a:lnTo>
                  <a:lnTo>
                    <a:pt x="24994" y="1417"/>
                  </a:lnTo>
                  <a:lnTo>
                    <a:pt x="179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object 15">
            <a:extLst>
              <a:ext uri="{FF2B5EF4-FFF2-40B4-BE49-F238E27FC236}">
                <a16:creationId xmlns:a16="http://schemas.microsoft.com/office/drawing/2014/main" id="{297E46B9-68A8-4997-A0BD-1FCFD0C8FB7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28976" y="2200380"/>
            <a:ext cx="163931" cy="143340"/>
          </a:xfrm>
          <a:prstGeom prst="rect">
            <a:avLst/>
          </a:prstGeom>
        </p:spPr>
      </p:pic>
      <p:pic>
        <p:nvPicPr>
          <p:cNvPr id="22" name="object 16">
            <a:extLst>
              <a:ext uri="{FF2B5EF4-FFF2-40B4-BE49-F238E27FC236}">
                <a16:creationId xmlns:a16="http://schemas.microsoft.com/office/drawing/2014/main" id="{2C7C0013-185E-4D17-BCDC-8E91210D7CB9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64086" y="2883260"/>
            <a:ext cx="347148" cy="402280"/>
          </a:xfrm>
          <a:prstGeom prst="rect">
            <a:avLst/>
          </a:prstGeom>
        </p:spPr>
      </p:pic>
      <p:grpSp>
        <p:nvGrpSpPr>
          <p:cNvPr id="23" name="object 17">
            <a:extLst>
              <a:ext uri="{FF2B5EF4-FFF2-40B4-BE49-F238E27FC236}">
                <a16:creationId xmlns:a16="http://schemas.microsoft.com/office/drawing/2014/main" id="{1E4C6905-7A0B-45EC-8907-588C18D21FCE}"/>
              </a:ext>
            </a:extLst>
          </p:cNvPr>
          <p:cNvGrpSpPr/>
          <p:nvPr/>
        </p:nvGrpSpPr>
        <p:grpSpPr>
          <a:xfrm>
            <a:off x="1605711" y="2468615"/>
            <a:ext cx="600710" cy="542290"/>
            <a:chOff x="1410771" y="2294820"/>
            <a:chExt cx="600710" cy="542290"/>
          </a:xfrm>
        </p:grpSpPr>
        <p:pic>
          <p:nvPicPr>
            <p:cNvPr id="24" name="object 18">
              <a:extLst>
                <a:ext uri="{FF2B5EF4-FFF2-40B4-BE49-F238E27FC236}">
                  <a16:creationId xmlns:a16="http://schemas.microsoft.com/office/drawing/2014/main" id="{FC5BD8E0-38B5-4523-8C5A-4D342B869FA6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10771" y="2294820"/>
              <a:ext cx="347143" cy="402280"/>
            </a:xfrm>
            <a:prstGeom prst="rect">
              <a:avLst/>
            </a:prstGeom>
          </p:spPr>
        </p:pic>
        <p:sp>
          <p:nvSpPr>
            <p:cNvPr id="25" name="object 19">
              <a:extLst>
                <a:ext uri="{FF2B5EF4-FFF2-40B4-BE49-F238E27FC236}">
                  <a16:creationId xmlns:a16="http://schemas.microsoft.com/office/drawing/2014/main" id="{84703E8B-186E-4040-825A-388E45E428A8}"/>
                </a:ext>
              </a:extLst>
            </p:cNvPr>
            <p:cNvSpPr/>
            <p:nvPr/>
          </p:nvSpPr>
          <p:spPr>
            <a:xfrm>
              <a:off x="1651433" y="2440998"/>
              <a:ext cx="360045" cy="396240"/>
            </a:xfrm>
            <a:custGeom>
              <a:avLst/>
              <a:gdLst/>
              <a:ahLst/>
              <a:cxnLst/>
              <a:rect l="l" t="t" r="r" b="b"/>
              <a:pathLst>
                <a:path w="360044" h="396239">
                  <a:moveTo>
                    <a:pt x="360006" y="0"/>
                  </a:moveTo>
                  <a:lnTo>
                    <a:pt x="0" y="0"/>
                  </a:lnTo>
                  <a:lnTo>
                    <a:pt x="0" y="395998"/>
                  </a:lnTo>
                  <a:lnTo>
                    <a:pt x="360006" y="395998"/>
                  </a:lnTo>
                  <a:lnTo>
                    <a:pt x="360006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0">
              <a:extLst>
                <a:ext uri="{FF2B5EF4-FFF2-40B4-BE49-F238E27FC236}">
                  <a16:creationId xmlns:a16="http://schemas.microsoft.com/office/drawing/2014/main" id="{6B3DC5BF-D7D7-4E1E-B217-5975293861A4}"/>
                </a:ext>
              </a:extLst>
            </p:cNvPr>
            <p:cNvSpPr/>
            <p:nvPr/>
          </p:nvSpPr>
          <p:spPr>
            <a:xfrm>
              <a:off x="1811771" y="2618557"/>
              <a:ext cx="39370" cy="41275"/>
            </a:xfrm>
            <a:custGeom>
              <a:avLst/>
              <a:gdLst/>
              <a:ahLst/>
              <a:cxnLst/>
              <a:rect l="l" t="t" r="r" b="b"/>
              <a:pathLst>
                <a:path w="39369" h="41275">
                  <a:moveTo>
                    <a:pt x="39319" y="0"/>
                  </a:moveTo>
                  <a:lnTo>
                    <a:pt x="0" y="0"/>
                  </a:lnTo>
                  <a:lnTo>
                    <a:pt x="0" y="40893"/>
                  </a:lnTo>
                  <a:lnTo>
                    <a:pt x="39319" y="40893"/>
                  </a:lnTo>
                  <a:lnTo>
                    <a:pt x="39319" y="0"/>
                  </a:lnTo>
                  <a:close/>
                </a:path>
              </a:pathLst>
            </a:custGeom>
            <a:solidFill>
              <a:srgbClr val="EB2D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1">
            <a:extLst>
              <a:ext uri="{FF2B5EF4-FFF2-40B4-BE49-F238E27FC236}">
                <a16:creationId xmlns:a16="http://schemas.microsoft.com/office/drawing/2014/main" id="{A3DB625A-73E2-46DF-BC49-C37FFEBACDE1}"/>
              </a:ext>
            </a:extLst>
          </p:cNvPr>
          <p:cNvGrpSpPr/>
          <p:nvPr/>
        </p:nvGrpSpPr>
        <p:grpSpPr>
          <a:xfrm>
            <a:off x="606068" y="1750586"/>
            <a:ext cx="2184400" cy="1153795"/>
            <a:chOff x="411128" y="1576789"/>
            <a:chExt cx="2184400" cy="1153795"/>
          </a:xfrm>
        </p:grpSpPr>
        <p:pic>
          <p:nvPicPr>
            <p:cNvPr id="28" name="object 22">
              <a:extLst>
                <a:ext uri="{FF2B5EF4-FFF2-40B4-BE49-F238E27FC236}">
                  <a16:creationId xmlns:a16="http://schemas.microsoft.com/office/drawing/2014/main" id="{22F16AD3-C895-4F86-B48E-B9DC10EFC53A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1128" y="1728321"/>
              <a:ext cx="346989" cy="402511"/>
            </a:xfrm>
            <a:prstGeom prst="rect">
              <a:avLst/>
            </a:prstGeom>
          </p:spPr>
        </p:pic>
        <p:sp>
          <p:nvSpPr>
            <p:cNvPr id="29" name="object 23">
              <a:extLst>
                <a:ext uri="{FF2B5EF4-FFF2-40B4-BE49-F238E27FC236}">
                  <a16:creationId xmlns:a16="http://schemas.microsoft.com/office/drawing/2014/main" id="{AFB6389D-B07D-4CC7-A5FE-E68C0F0A03E2}"/>
                </a:ext>
              </a:extLst>
            </p:cNvPr>
            <p:cNvSpPr/>
            <p:nvPr/>
          </p:nvSpPr>
          <p:spPr>
            <a:xfrm>
              <a:off x="651791" y="1874655"/>
              <a:ext cx="360045" cy="396240"/>
            </a:xfrm>
            <a:custGeom>
              <a:avLst/>
              <a:gdLst/>
              <a:ahLst/>
              <a:cxnLst/>
              <a:rect l="l" t="t" r="r" b="b"/>
              <a:pathLst>
                <a:path w="360044" h="396239">
                  <a:moveTo>
                    <a:pt x="359994" y="0"/>
                  </a:moveTo>
                  <a:lnTo>
                    <a:pt x="0" y="0"/>
                  </a:lnTo>
                  <a:lnTo>
                    <a:pt x="0" y="395998"/>
                  </a:lnTo>
                  <a:lnTo>
                    <a:pt x="359994" y="395998"/>
                  </a:lnTo>
                  <a:lnTo>
                    <a:pt x="359994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4">
              <a:extLst>
                <a:ext uri="{FF2B5EF4-FFF2-40B4-BE49-F238E27FC236}">
                  <a16:creationId xmlns:a16="http://schemas.microsoft.com/office/drawing/2014/main" id="{FA9D1D82-C902-4DF4-A487-2BE5F8BEA041}"/>
                </a:ext>
              </a:extLst>
            </p:cNvPr>
            <p:cNvSpPr/>
            <p:nvPr/>
          </p:nvSpPr>
          <p:spPr>
            <a:xfrm>
              <a:off x="813792" y="205465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7995" y="0"/>
                  </a:moveTo>
                  <a:lnTo>
                    <a:pt x="10999" y="1419"/>
                  </a:lnTo>
                  <a:lnTo>
                    <a:pt x="5278" y="5284"/>
                  </a:lnTo>
                  <a:lnTo>
                    <a:pt x="1417" y="11010"/>
                  </a:lnTo>
                  <a:lnTo>
                    <a:pt x="0" y="18008"/>
                  </a:lnTo>
                  <a:lnTo>
                    <a:pt x="1417" y="24999"/>
                  </a:lnTo>
                  <a:lnTo>
                    <a:pt x="5278" y="30721"/>
                  </a:lnTo>
                  <a:lnTo>
                    <a:pt x="10999" y="34585"/>
                  </a:lnTo>
                  <a:lnTo>
                    <a:pt x="17995" y="36004"/>
                  </a:lnTo>
                  <a:lnTo>
                    <a:pt x="24994" y="34585"/>
                  </a:lnTo>
                  <a:lnTo>
                    <a:pt x="30719" y="30721"/>
                  </a:lnTo>
                  <a:lnTo>
                    <a:pt x="34585" y="24999"/>
                  </a:lnTo>
                  <a:lnTo>
                    <a:pt x="36004" y="18008"/>
                  </a:lnTo>
                  <a:lnTo>
                    <a:pt x="34585" y="11010"/>
                  </a:lnTo>
                  <a:lnTo>
                    <a:pt x="30719" y="5284"/>
                  </a:lnTo>
                  <a:lnTo>
                    <a:pt x="24994" y="1419"/>
                  </a:lnTo>
                  <a:lnTo>
                    <a:pt x="179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5">
              <a:extLst>
                <a:ext uri="{FF2B5EF4-FFF2-40B4-BE49-F238E27FC236}">
                  <a16:creationId xmlns:a16="http://schemas.microsoft.com/office/drawing/2014/main" id="{D1B5C0AC-7F61-4F61-B6F4-734C088252E4}"/>
                </a:ext>
              </a:extLst>
            </p:cNvPr>
            <p:cNvSpPr/>
            <p:nvPr/>
          </p:nvSpPr>
          <p:spPr>
            <a:xfrm>
              <a:off x="578931" y="1579964"/>
              <a:ext cx="1977389" cy="1128395"/>
            </a:xfrm>
            <a:custGeom>
              <a:avLst/>
              <a:gdLst/>
              <a:ahLst/>
              <a:cxnLst/>
              <a:rect l="l" t="t" r="r" b="b"/>
              <a:pathLst>
                <a:path w="1977389" h="1128395">
                  <a:moveTo>
                    <a:pt x="0" y="0"/>
                  </a:moveTo>
                  <a:lnTo>
                    <a:pt x="1977034" y="1128141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6">
              <a:extLst>
                <a:ext uri="{FF2B5EF4-FFF2-40B4-BE49-F238E27FC236}">
                  <a16:creationId xmlns:a16="http://schemas.microsoft.com/office/drawing/2014/main" id="{F2E3D75D-D9A9-4477-85CE-35175EF39BA8}"/>
                </a:ext>
              </a:extLst>
            </p:cNvPr>
            <p:cNvSpPr/>
            <p:nvPr/>
          </p:nvSpPr>
          <p:spPr>
            <a:xfrm>
              <a:off x="432970" y="2146358"/>
              <a:ext cx="2162175" cy="584200"/>
            </a:xfrm>
            <a:custGeom>
              <a:avLst/>
              <a:gdLst/>
              <a:ahLst/>
              <a:cxnLst/>
              <a:rect l="l" t="t" r="r" b="b"/>
              <a:pathLst>
                <a:path w="2162175" h="584200">
                  <a:moveTo>
                    <a:pt x="23914" y="0"/>
                  </a:moveTo>
                  <a:lnTo>
                    <a:pt x="18135" y="0"/>
                  </a:lnTo>
                  <a:lnTo>
                    <a:pt x="16433" y="9512"/>
                  </a:lnTo>
                  <a:lnTo>
                    <a:pt x="8623" y="11823"/>
                  </a:lnTo>
                  <a:lnTo>
                    <a:pt x="0" y="11823"/>
                  </a:lnTo>
                  <a:lnTo>
                    <a:pt x="0" y="17881"/>
                  </a:lnTo>
                  <a:lnTo>
                    <a:pt x="16357" y="17881"/>
                  </a:lnTo>
                  <a:lnTo>
                    <a:pt x="16357" y="63030"/>
                  </a:lnTo>
                  <a:lnTo>
                    <a:pt x="23914" y="63030"/>
                  </a:lnTo>
                  <a:lnTo>
                    <a:pt x="23914" y="0"/>
                  </a:lnTo>
                  <a:close/>
                </a:path>
                <a:path w="2162175" h="584200">
                  <a:moveTo>
                    <a:pt x="58940" y="53162"/>
                  </a:moveTo>
                  <a:lnTo>
                    <a:pt x="49072" y="53162"/>
                  </a:lnTo>
                  <a:lnTo>
                    <a:pt x="49072" y="63030"/>
                  </a:lnTo>
                  <a:lnTo>
                    <a:pt x="58940" y="63030"/>
                  </a:lnTo>
                  <a:lnTo>
                    <a:pt x="58940" y="53162"/>
                  </a:lnTo>
                  <a:close/>
                </a:path>
                <a:path w="2162175" h="584200">
                  <a:moveTo>
                    <a:pt x="112090" y="32004"/>
                  </a:moveTo>
                  <a:lnTo>
                    <a:pt x="111594" y="21196"/>
                  </a:lnTo>
                  <a:lnTo>
                    <a:pt x="109004" y="10820"/>
                  </a:lnTo>
                  <a:lnTo>
                    <a:pt x="105651" y="6680"/>
                  </a:lnTo>
                  <a:lnTo>
                    <a:pt x="104089" y="4762"/>
                  </a:lnTo>
                  <a:lnTo>
                    <a:pt x="104089" y="32105"/>
                  </a:lnTo>
                  <a:lnTo>
                    <a:pt x="103873" y="39954"/>
                  </a:lnTo>
                  <a:lnTo>
                    <a:pt x="102438" y="48260"/>
                  </a:lnTo>
                  <a:lnTo>
                    <a:pt x="98577" y="54787"/>
                  </a:lnTo>
                  <a:lnTo>
                    <a:pt x="91122" y="57429"/>
                  </a:lnTo>
                  <a:lnTo>
                    <a:pt x="83654" y="54787"/>
                  </a:lnTo>
                  <a:lnTo>
                    <a:pt x="79794" y="48260"/>
                  </a:lnTo>
                  <a:lnTo>
                    <a:pt x="78346" y="39954"/>
                  </a:lnTo>
                  <a:lnTo>
                    <a:pt x="78143" y="32004"/>
                  </a:lnTo>
                  <a:lnTo>
                    <a:pt x="78346" y="24117"/>
                  </a:lnTo>
                  <a:lnTo>
                    <a:pt x="79794" y="15849"/>
                  </a:lnTo>
                  <a:lnTo>
                    <a:pt x="83654" y="9334"/>
                  </a:lnTo>
                  <a:lnTo>
                    <a:pt x="91122" y="6680"/>
                  </a:lnTo>
                  <a:lnTo>
                    <a:pt x="98577" y="9334"/>
                  </a:lnTo>
                  <a:lnTo>
                    <a:pt x="102438" y="15849"/>
                  </a:lnTo>
                  <a:lnTo>
                    <a:pt x="103873" y="24117"/>
                  </a:lnTo>
                  <a:lnTo>
                    <a:pt x="104089" y="32105"/>
                  </a:lnTo>
                  <a:lnTo>
                    <a:pt x="104089" y="4762"/>
                  </a:lnTo>
                  <a:lnTo>
                    <a:pt x="102717" y="3060"/>
                  </a:lnTo>
                  <a:lnTo>
                    <a:pt x="91122" y="0"/>
                  </a:lnTo>
                  <a:lnTo>
                    <a:pt x="79514" y="3060"/>
                  </a:lnTo>
                  <a:lnTo>
                    <a:pt x="73215" y="10820"/>
                  </a:lnTo>
                  <a:lnTo>
                    <a:pt x="70624" y="21196"/>
                  </a:lnTo>
                  <a:lnTo>
                    <a:pt x="70129" y="32105"/>
                  </a:lnTo>
                  <a:lnTo>
                    <a:pt x="70624" y="42964"/>
                  </a:lnTo>
                  <a:lnTo>
                    <a:pt x="73215" y="53301"/>
                  </a:lnTo>
                  <a:lnTo>
                    <a:pt x="79514" y="61048"/>
                  </a:lnTo>
                  <a:lnTo>
                    <a:pt x="91122" y="64096"/>
                  </a:lnTo>
                  <a:lnTo>
                    <a:pt x="102717" y="61048"/>
                  </a:lnTo>
                  <a:lnTo>
                    <a:pt x="105651" y="57429"/>
                  </a:lnTo>
                  <a:lnTo>
                    <a:pt x="109004" y="53301"/>
                  </a:lnTo>
                  <a:lnTo>
                    <a:pt x="111594" y="42964"/>
                  </a:lnTo>
                  <a:lnTo>
                    <a:pt x="112090" y="32004"/>
                  </a:lnTo>
                  <a:close/>
                </a:path>
                <a:path w="2162175" h="584200">
                  <a:moveTo>
                    <a:pt x="182321" y="40716"/>
                  </a:moveTo>
                  <a:lnTo>
                    <a:pt x="174853" y="38227"/>
                  </a:lnTo>
                  <a:lnTo>
                    <a:pt x="167309" y="36537"/>
                  </a:lnTo>
                  <a:lnTo>
                    <a:pt x="160286" y="34861"/>
                  </a:lnTo>
                  <a:lnTo>
                    <a:pt x="152285" y="33959"/>
                  </a:lnTo>
                  <a:lnTo>
                    <a:pt x="152285" y="23914"/>
                  </a:lnTo>
                  <a:lnTo>
                    <a:pt x="157530" y="22682"/>
                  </a:lnTo>
                  <a:lnTo>
                    <a:pt x="167043" y="22682"/>
                  </a:lnTo>
                  <a:lnTo>
                    <a:pt x="172186" y="24536"/>
                  </a:lnTo>
                  <a:lnTo>
                    <a:pt x="172720" y="30403"/>
                  </a:lnTo>
                  <a:lnTo>
                    <a:pt x="180289" y="30403"/>
                  </a:lnTo>
                  <a:lnTo>
                    <a:pt x="179654" y="19202"/>
                  </a:lnTo>
                  <a:lnTo>
                    <a:pt x="171577" y="16002"/>
                  </a:lnTo>
                  <a:lnTo>
                    <a:pt x="153428" y="16002"/>
                  </a:lnTo>
                  <a:lnTo>
                    <a:pt x="144284" y="19824"/>
                  </a:lnTo>
                  <a:lnTo>
                    <a:pt x="144284" y="37871"/>
                  </a:lnTo>
                  <a:lnTo>
                    <a:pt x="151828" y="40360"/>
                  </a:lnTo>
                  <a:lnTo>
                    <a:pt x="166865" y="43751"/>
                  </a:lnTo>
                  <a:lnTo>
                    <a:pt x="174320" y="44716"/>
                  </a:lnTo>
                  <a:lnTo>
                    <a:pt x="174320" y="56362"/>
                  </a:lnTo>
                  <a:lnTo>
                    <a:pt x="167932" y="57429"/>
                  </a:lnTo>
                  <a:lnTo>
                    <a:pt x="156997" y="57429"/>
                  </a:lnTo>
                  <a:lnTo>
                    <a:pt x="151117" y="55295"/>
                  </a:lnTo>
                  <a:lnTo>
                    <a:pt x="150850" y="48552"/>
                  </a:lnTo>
                  <a:lnTo>
                    <a:pt x="143306" y="48552"/>
                  </a:lnTo>
                  <a:lnTo>
                    <a:pt x="143751" y="59918"/>
                  </a:lnTo>
                  <a:lnTo>
                    <a:pt x="152450" y="64096"/>
                  </a:lnTo>
                  <a:lnTo>
                    <a:pt x="172110" y="64096"/>
                  </a:lnTo>
                  <a:lnTo>
                    <a:pt x="182321" y="60540"/>
                  </a:lnTo>
                  <a:lnTo>
                    <a:pt x="182321" y="40716"/>
                  </a:lnTo>
                  <a:close/>
                </a:path>
                <a:path w="2162175" h="584200">
                  <a:moveTo>
                    <a:pt x="2161933" y="583971"/>
                  </a:moveTo>
                  <a:lnTo>
                    <a:pt x="2119858" y="530225"/>
                  </a:lnTo>
                  <a:lnTo>
                    <a:pt x="2120074" y="560082"/>
                  </a:lnTo>
                  <a:lnTo>
                    <a:pt x="2094268" y="575068"/>
                  </a:lnTo>
                  <a:lnTo>
                    <a:pt x="2161933" y="583971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27">
              <a:extLst>
                <a:ext uri="{FF2B5EF4-FFF2-40B4-BE49-F238E27FC236}">
                  <a16:creationId xmlns:a16="http://schemas.microsoft.com/office/drawing/2014/main" id="{CBBF7803-5D2E-481A-AB36-145BDF98BDB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9962" y="2291126"/>
              <a:ext cx="214604" cy="81876"/>
            </a:xfrm>
            <a:prstGeom prst="rect">
              <a:avLst/>
            </a:prstGeom>
          </p:spPr>
        </p:pic>
        <p:pic>
          <p:nvPicPr>
            <p:cNvPr id="34" name="object 28">
              <a:extLst>
                <a:ext uri="{FF2B5EF4-FFF2-40B4-BE49-F238E27FC236}">
                  <a16:creationId xmlns:a16="http://schemas.microsoft.com/office/drawing/2014/main" id="{3322DC8A-4292-4D52-BBC5-548717673D8D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8156" y="2441913"/>
              <a:ext cx="389382" cy="81076"/>
            </a:xfrm>
            <a:prstGeom prst="rect">
              <a:avLst/>
            </a:prstGeom>
          </p:spPr>
        </p:pic>
        <p:sp>
          <p:nvSpPr>
            <p:cNvPr id="35" name="object 29">
              <a:extLst>
                <a:ext uri="{FF2B5EF4-FFF2-40B4-BE49-F238E27FC236}">
                  <a16:creationId xmlns:a16="http://schemas.microsoft.com/office/drawing/2014/main" id="{77A70EFA-1905-47E7-AFE8-F503D316448D}"/>
                </a:ext>
              </a:extLst>
            </p:cNvPr>
            <p:cNvSpPr/>
            <p:nvPr/>
          </p:nvSpPr>
          <p:spPr>
            <a:xfrm>
              <a:off x="724422" y="2566309"/>
              <a:ext cx="139700" cy="48260"/>
            </a:xfrm>
            <a:custGeom>
              <a:avLst/>
              <a:gdLst/>
              <a:ahLst/>
              <a:cxnLst/>
              <a:rect l="l" t="t" r="r" b="b"/>
              <a:pathLst>
                <a:path w="139700" h="48260">
                  <a:moveTo>
                    <a:pt x="41783" y="30226"/>
                  </a:moveTo>
                  <a:lnTo>
                    <a:pt x="34048" y="30226"/>
                  </a:lnTo>
                  <a:lnTo>
                    <a:pt x="33070" y="37147"/>
                  </a:lnTo>
                  <a:lnTo>
                    <a:pt x="28714" y="41414"/>
                  </a:lnTo>
                  <a:lnTo>
                    <a:pt x="11823" y="41414"/>
                  </a:lnTo>
                  <a:lnTo>
                    <a:pt x="8001" y="33070"/>
                  </a:lnTo>
                  <a:lnTo>
                    <a:pt x="8001" y="15290"/>
                  </a:lnTo>
                  <a:lnTo>
                    <a:pt x="11379" y="6667"/>
                  </a:lnTo>
                  <a:lnTo>
                    <a:pt x="28536" y="6667"/>
                  </a:lnTo>
                  <a:lnTo>
                    <a:pt x="32537" y="10045"/>
                  </a:lnTo>
                  <a:lnTo>
                    <a:pt x="33693" y="15824"/>
                  </a:lnTo>
                  <a:lnTo>
                    <a:pt x="41516" y="15824"/>
                  </a:lnTo>
                  <a:lnTo>
                    <a:pt x="40449" y="4876"/>
                  </a:lnTo>
                  <a:lnTo>
                    <a:pt x="32092" y="0"/>
                  </a:lnTo>
                  <a:lnTo>
                    <a:pt x="21691" y="0"/>
                  </a:lnTo>
                  <a:lnTo>
                    <a:pt x="12141" y="1917"/>
                  </a:lnTo>
                  <a:lnTo>
                    <a:pt x="5372" y="7150"/>
                  </a:lnTo>
                  <a:lnTo>
                    <a:pt x="1333" y="14973"/>
                  </a:lnTo>
                  <a:lnTo>
                    <a:pt x="0" y="24625"/>
                  </a:lnTo>
                  <a:lnTo>
                    <a:pt x="1384" y="34074"/>
                  </a:lnTo>
                  <a:lnTo>
                    <a:pt x="5486" y="41503"/>
                  </a:lnTo>
                  <a:lnTo>
                    <a:pt x="12217" y="46355"/>
                  </a:lnTo>
                  <a:lnTo>
                    <a:pt x="21513" y="48094"/>
                  </a:lnTo>
                  <a:lnTo>
                    <a:pt x="29311" y="46888"/>
                  </a:lnTo>
                  <a:lnTo>
                    <a:pt x="35344" y="43357"/>
                  </a:lnTo>
                  <a:lnTo>
                    <a:pt x="39522" y="37744"/>
                  </a:lnTo>
                  <a:lnTo>
                    <a:pt x="41783" y="30226"/>
                  </a:lnTo>
                  <a:close/>
                </a:path>
                <a:path w="139700" h="48260">
                  <a:moveTo>
                    <a:pt x="88277" y="1066"/>
                  </a:moveTo>
                  <a:lnTo>
                    <a:pt x="80721" y="1066"/>
                  </a:lnTo>
                  <a:lnTo>
                    <a:pt x="80721" y="35293"/>
                  </a:lnTo>
                  <a:lnTo>
                    <a:pt x="76276" y="41414"/>
                  </a:lnTo>
                  <a:lnTo>
                    <a:pt x="61341" y="41414"/>
                  </a:lnTo>
                  <a:lnTo>
                    <a:pt x="57785" y="37782"/>
                  </a:lnTo>
                  <a:lnTo>
                    <a:pt x="57785" y="1066"/>
                  </a:lnTo>
                  <a:lnTo>
                    <a:pt x="50228" y="1066"/>
                  </a:lnTo>
                  <a:lnTo>
                    <a:pt x="50228" y="41160"/>
                  </a:lnTo>
                  <a:lnTo>
                    <a:pt x="53962" y="48094"/>
                  </a:lnTo>
                  <a:lnTo>
                    <a:pt x="72631" y="48094"/>
                  </a:lnTo>
                  <a:lnTo>
                    <a:pt x="77787" y="45427"/>
                  </a:lnTo>
                  <a:lnTo>
                    <a:pt x="80987" y="39738"/>
                  </a:lnTo>
                  <a:lnTo>
                    <a:pt x="81165" y="39738"/>
                  </a:lnTo>
                  <a:lnTo>
                    <a:pt x="81165" y="47028"/>
                  </a:lnTo>
                  <a:lnTo>
                    <a:pt x="88277" y="47028"/>
                  </a:lnTo>
                  <a:lnTo>
                    <a:pt x="88277" y="1066"/>
                  </a:lnTo>
                  <a:close/>
                </a:path>
                <a:path w="139700" h="48260">
                  <a:moveTo>
                    <a:pt x="139573" y="26314"/>
                  </a:moveTo>
                  <a:lnTo>
                    <a:pt x="131572" y="5168"/>
                  </a:lnTo>
                  <a:lnTo>
                    <a:pt x="131572" y="19646"/>
                  </a:lnTo>
                  <a:lnTo>
                    <a:pt x="105168" y="19646"/>
                  </a:lnTo>
                  <a:lnTo>
                    <a:pt x="105702" y="12623"/>
                  </a:lnTo>
                  <a:lnTo>
                    <a:pt x="110413" y="6667"/>
                  </a:lnTo>
                  <a:lnTo>
                    <a:pt x="125793" y="6667"/>
                  </a:lnTo>
                  <a:lnTo>
                    <a:pt x="131216" y="12446"/>
                  </a:lnTo>
                  <a:lnTo>
                    <a:pt x="131572" y="19646"/>
                  </a:lnTo>
                  <a:lnTo>
                    <a:pt x="131572" y="5168"/>
                  </a:lnTo>
                  <a:lnTo>
                    <a:pt x="128943" y="2552"/>
                  </a:lnTo>
                  <a:lnTo>
                    <a:pt x="118770" y="0"/>
                  </a:lnTo>
                  <a:lnTo>
                    <a:pt x="110096" y="1803"/>
                  </a:lnTo>
                  <a:lnTo>
                    <a:pt x="103263" y="6794"/>
                  </a:lnTo>
                  <a:lnTo>
                    <a:pt x="98767" y="14363"/>
                  </a:lnTo>
                  <a:lnTo>
                    <a:pt x="97167" y="23901"/>
                  </a:lnTo>
                  <a:lnTo>
                    <a:pt x="98729" y="33616"/>
                  </a:lnTo>
                  <a:lnTo>
                    <a:pt x="102857" y="41275"/>
                  </a:lnTo>
                  <a:lnTo>
                    <a:pt x="109639" y="46304"/>
                  </a:lnTo>
                  <a:lnTo>
                    <a:pt x="119214" y="48094"/>
                  </a:lnTo>
                  <a:lnTo>
                    <a:pt x="129527" y="48094"/>
                  </a:lnTo>
                  <a:lnTo>
                    <a:pt x="136817" y="42583"/>
                  </a:lnTo>
                  <a:lnTo>
                    <a:pt x="137045" y="41414"/>
                  </a:lnTo>
                  <a:lnTo>
                    <a:pt x="138861" y="32435"/>
                  </a:lnTo>
                  <a:lnTo>
                    <a:pt x="131394" y="32435"/>
                  </a:lnTo>
                  <a:lnTo>
                    <a:pt x="130060" y="38404"/>
                  </a:lnTo>
                  <a:lnTo>
                    <a:pt x="125704" y="41414"/>
                  </a:lnTo>
                  <a:lnTo>
                    <a:pt x="109435" y="41414"/>
                  </a:lnTo>
                  <a:lnTo>
                    <a:pt x="104902" y="34315"/>
                  </a:lnTo>
                  <a:lnTo>
                    <a:pt x="105168" y="26314"/>
                  </a:lnTo>
                  <a:lnTo>
                    <a:pt x="139573" y="26314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0">
              <a:extLst>
                <a:ext uri="{FF2B5EF4-FFF2-40B4-BE49-F238E27FC236}">
                  <a16:creationId xmlns:a16="http://schemas.microsoft.com/office/drawing/2014/main" id="{5AB64881-2534-4517-B3FB-89F1F9C46382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69354" y="2587112"/>
              <a:ext cx="214604" cy="81889"/>
            </a:xfrm>
            <a:prstGeom prst="rect">
              <a:avLst/>
            </a:prstGeom>
          </p:spPr>
        </p:pic>
      </p:grpSp>
      <p:sp>
        <p:nvSpPr>
          <p:cNvPr id="37" name="Textfeld 36">
            <a:extLst>
              <a:ext uri="{FF2B5EF4-FFF2-40B4-BE49-F238E27FC236}">
                <a16:creationId xmlns:a16="http://schemas.microsoft.com/office/drawing/2014/main" id="{A5843288-760C-4FAF-87D2-95C65BF0CC98}"/>
              </a:ext>
            </a:extLst>
          </p:cNvPr>
          <p:cNvSpPr txBox="1"/>
          <p:nvPr/>
        </p:nvSpPr>
        <p:spPr>
          <a:xfrm>
            <a:off x="184225" y="3097662"/>
            <a:ext cx="14702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i="1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Heekeren</a:t>
            </a:r>
            <a:r>
              <a:rPr lang="de-DE" sz="800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et al. (2004) Nature</a:t>
            </a:r>
          </a:p>
        </p:txBody>
      </p:sp>
    </p:spTree>
    <p:extLst>
      <p:ext uri="{BB962C8B-B14F-4D97-AF65-F5344CB8AC3E}">
        <p14:creationId xmlns:p14="http://schemas.microsoft.com/office/powerpoint/2010/main" val="4126525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</Words>
  <Application>Microsoft Office PowerPoint</Application>
  <PresentationFormat>Benutzerdefiniert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Sans Serif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Ostwald</dc:creator>
  <cp:lastModifiedBy>Dirk Ostwald</cp:lastModifiedBy>
  <cp:revision>2</cp:revision>
  <dcterms:created xsi:type="dcterms:W3CDTF">2021-10-08T05:30:52Z</dcterms:created>
  <dcterms:modified xsi:type="dcterms:W3CDTF">2021-10-08T06:35:23Z</dcterms:modified>
</cp:coreProperties>
</file>