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3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1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64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4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E2DA-7D17-4C3C-A58E-9290A7024ECB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1F12-116F-46AA-9B05-F606CD75A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6E1F7560-DCC5-4AE0-BFAD-1C5C3DEECF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7"/>
            <a:ext cx="9144000" cy="576456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BD5D5F-061E-4862-93C9-5CE48E8143ED}"/>
              </a:ext>
            </a:extLst>
          </p:cNvPr>
          <p:cNvSpPr/>
          <p:nvPr/>
        </p:nvSpPr>
        <p:spPr>
          <a:xfrm>
            <a:off x="-1" y="344615"/>
            <a:ext cx="9144000" cy="6300132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5B2542-4631-4ACF-9AA6-5E9CB52CA0FD}"/>
              </a:ext>
            </a:extLst>
          </p:cNvPr>
          <p:cNvSpPr txBox="1"/>
          <p:nvPr/>
        </p:nvSpPr>
        <p:spPr>
          <a:xfrm>
            <a:off x="211671" y="73079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Psychologie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C0CB58-0F5B-4C3D-A9EB-A49460687710}"/>
              </a:ext>
            </a:extLst>
          </p:cNvPr>
          <p:cNvSpPr txBox="1"/>
          <p:nvPr/>
        </p:nvSpPr>
        <p:spPr>
          <a:xfrm>
            <a:off x="211671" y="1372418"/>
            <a:ext cx="872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Wissenschaft des menschlichen Erlebens, Verhaltens und Handelns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872393F-13B1-446A-85C9-0756E0A5CF73}"/>
              </a:ext>
            </a:extLst>
          </p:cNvPr>
          <p:cNvSpPr txBox="1"/>
          <p:nvPr/>
        </p:nvSpPr>
        <p:spPr>
          <a:xfrm>
            <a:off x="211671" y="1921342"/>
            <a:ext cx="813075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Beschreiben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Bennen und Klassifizieren neuropsychologischer Phänomene</a:t>
            </a:r>
          </a:p>
          <a:p>
            <a:pPr>
              <a:lnSpc>
                <a:spcPts val="3000"/>
              </a:lnSpc>
            </a:pPr>
            <a:endParaRPr lang="de-DE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ts val="3000"/>
              </a:lnSpc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Erklären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Entwicklung mechanistischer neuropsychologischer Modelle</a:t>
            </a:r>
          </a:p>
          <a:p>
            <a:pPr>
              <a:lnSpc>
                <a:spcPts val="3000"/>
              </a:lnSpc>
            </a:pPr>
            <a:endParaRPr lang="de-DE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ts val="3000"/>
              </a:lnSpc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Prognose zukünftigen Erlebens, Verhaltens und Handelns</a:t>
            </a:r>
          </a:p>
          <a:p>
            <a:pPr>
              <a:lnSpc>
                <a:spcPts val="3000"/>
              </a:lnSpc>
            </a:pPr>
            <a:endParaRPr lang="de-DE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ts val="3000"/>
              </a:lnSpc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Verändern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Prävention, Diagnose, Behandlung psychiatrischer Erkrankungen</a:t>
            </a:r>
          </a:p>
        </p:txBody>
      </p:sp>
    </p:spTree>
    <p:extLst>
      <p:ext uri="{BB962C8B-B14F-4D97-AF65-F5344CB8AC3E}">
        <p14:creationId xmlns:p14="http://schemas.microsoft.com/office/powerpoint/2010/main" val="389235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2021-10-07T05:43:39Z</dcterms:created>
  <dcterms:modified xsi:type="dcterms:W3CDTF">2021-10-07T05:58:52Z</dcterms:modified>
</cp:coreProperties>
</file>