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2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12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7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45009"/>
            <a:ext cx="1863165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09"/>
            <a:ext cx="5481484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52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6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19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656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68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1"/>
            <a:ext cx="7452658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88543"/>
            <a:ext cx="365544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67064"/>
            <a:ext cx="3655447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3"/>
            <a:ext cx="367345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4"/>
            <a:ext cx="3673450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1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2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164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7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7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67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1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8A78-02F3-494C-9BD1-568B23F983EF}" type="datetimeFigureOut">
              <a:rPr lang="LID4096" smtClean="0"/>
              <a:t>10/07/2021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4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0E4E-A2EE-4C89-B68B-DE237B67E03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2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88FB614B-5EE3-4CB6-9438-F115457DBCF3}"/>
              </a:ext>
            </a:extLst>
          </p:cNvPr>
          <p:cNvSpPr/>
          <p:nvPr/>
        </p:nvSpPr>
        <p:spPr>
          <a:xfrm>
            <a:off x="136878" y="144305"/>
            <a:ext cx="8367005" cy="5921219"/>
          </a:xfrm>
          <a:prstGeom prst="cloud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3F5E2-A6E9-4166-9948-4A283C5D679C}"/>
              </a:ext>
            </a:extLst>
          </p:cNvPr>
          <p:cNvSpPr txBox="1"/>
          <p:nvPr/>
        </p:nvSpPr>
        <p:spPr>
          <a:xfrm>
            <a:off x="1069604" y="1963398"/>
            <a:ext cx="4012637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7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  <a:endParaRPr lang="LID4096" sz="27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DA71E-CAE7-49E7-88F6-399CA776A218}"/>
              </a:ext>
            </a:extLst>
          </p:cNvPr>
          <p:cNvSpPr txBox="1"/>
          <p:nvPr/>
        </p:nvSpPr>
        <p:spPr>
          <a:xfrm>
            <a:off x="3821251" y="3347548"/>
            <a:ext cx="3770584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7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Frequentistische</a:t>
            </a:r>
            <a:r>
              <a:rPr lang="de-DE" sz="27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Inferenz</a:t>
            </a:r>
            <a:endParaRPr lang="LID4096" sz="27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A3555-7846-47AC-A233-9E9E6E745F30}"/>
              </a:ext>
            </a:extLst>
          </p:cNvPr>
          <p:cNvSpPr txBox="1"/>
          <p:nvPr/>
        </p:nvSpPr>
        <p:spPr>
          <a:xfrm>
            <a:off x="1035507" y="3949403"/>
            <a:ext cx="3416320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7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Bayesianische</a:t>
            </a:r>
            <a:r>
              <a:rPr lang="de-DE" sz="27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Inferenz</a:t>
            </a:r>
            <a:endParaRPr lang="LID4096" sz="27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AAF8C-7A33-462F-BFAC-BDB01685A80C}"/>
              </a:ext>
            </a:extLst>
          </p:cNvPr>
          <p:cNvSpPr txBox="1"/>
          <p:nvPr/>
        </p:nvSpPr>
        <p:spPr>
          <a:xfrm>
            <a:off x="4924346" y="4154829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Hypothesentests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3FEEE-C354-4103-9F5B-F267C4C95D1A}"/>
              </a:ext>
            </a:extLst>
          </p:cNvPr>
          <p:cNvSpPr txBox="1"/>
          <p:nvPr/>
        </p:nvSpPr>
        <p:spPr>
          <a:xfrm>
            <a:off x="5594597" y="2727254"/>
            <a:ext cx="22220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Konfidenzintervalle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52725E-B752-4406-A82A-37F9EEBC6C99}"/>
              </a:ext>
            </a:extLst>
          </p:cNvPr>
          <p:cNvSpPr txBox="1"/>
          <p:nvPr/>
        </p:nvSpPr>
        <p:spPr>
          <a:xfrm>
            <a:off x="571627" y="2986907"/>
            <a:ext cx="30764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Korrelation und Regression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1808FE-9902-4866-93EB-61824C8032A8}"/>
              </a:ext>
            </a:extLst>
          </p:cNvPr>
          <p:cNvSpPr txBox="1"/>
          <p:nvPr/>
        </p:nvSpPr>
        <p:spPr>
          <a:xfrm>
            <a:off x="4259135" y="983882"/>
            <a:ext cx="26709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Asymptotische Inferenz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F5D2E4-8996-4FE1-938E-9E852135B9A6}"/>
              </a:ext>
            </a:extLst>
          </p:cNvPr>
          <p:cNvSpPr txBox="1"/>
          <p:nvPr/>
        </p:nvSpPr>
        <p:spPr>
          <a:xfrm>
            <a:off x="5467960" y="1687838"/>
            <a:ext cx="23487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Deskriptive Statistik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176ACC-D657-4166-94CB-523A50908142}"/>
              </a:ext>
            </a:extLst>
          </p:cNvPr>
          <p:cNvSpPr txBox="1"/>
          <p:nvPr/>
        </p:nvSpPr>
        <p:spPr>
          <a:xfrm>
            <a:off x="3597639" y="2545093"/>
            <a:ext cx="16353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Schätztheorie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CAD7F-B6BA-428A-BACA-A76D01B07692}"/>
              </a:ext>
            </a:extLst>
          </p:cNvPr>
          <p:cNvSpPr txBox="1"/>
          <p:nvPr/>
        </p:nvSpPr>
        <p:spPr>
          <a:xfrm>
            <a:off x="2304718" y="1284814"/>
            <a:ext cx="13869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Maßtheorie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DCEBDA-93C6-43D2-A4C3-F173E67500E0}"/>
              </a:ext>
            </a:extLst>
          </p:cNvPr>
          <p:cNvSpPr txBox="1"/>
          <p:nvPr/>
        </p:nvSpPr>
        <p:spPr>
          <a:xfrm>
            <a:off x="1829206" y="4661214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Varianzanalyse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1AD5-E507-45D3-8246-280845E7E4CC}"/>
              </a:ext>
            </a:extLst>
          </p:cNvPr>
          <p:cNvSpPr txBox="1"/>
          <p:nvPr/>
        </p:nvSpPr>
        <p:spPr>
          <a:xfrm>
            <a:off x="3661248" y="5029039"/>
            <a:ext cx="16241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Poweranalyse</a:t>
            </a:r>
            <a:endParaRPr lang="LID4096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11</cp:revision>
  <dcterms:created xsi:type="dcterms:W3CDTF">2019-09-20T11:31:34Z</dcterms:created>
  <dcterms:modified xsi:type="dcterms:W3CDTF">2021-10-07T10:10:49Z</dcterms:modified>
</cp:coreProperties>
</file>