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192959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833043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3824" y="2046755"/>
            <a:ext cx="3624044" cy="319531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990646" y="257576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FFAE8-CE9F-44C9-98F7-502EAAE534B7}"/>
              </a:ext>
            </a:extLst>
          </p:cNvPr>
          <p:cNvSpPr txBox="1"/>
          <p:nvPr/>
        </p:nvSpPr>
        <p:spPr>
          <a:xfrm>
            <a:off x="2034224" y="213486"/>
            <a:ext cx="51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Jedes Augenzahlpaar kommt im Mittel gleich häufig vor.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613725"/>
            <a:ext cx="814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Basierend auf der Physik sollte jedes Augenzahlpaar die gleiche Wahrscheinlichkeit haben.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507852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6F24-F1ED-43CF-AA2A-FAA82841D015}"/>
                  </a:ext>
                </a:extLst>
              </p:cNvPr>
              <p:cNvSpPr txBox="1"/>
              <p:nvPr/>
            </p:nvSpPr>
            <p:spPr>
              <a:xfrm>
                <a:off x="641213" y="5833568"/>
                <a:ext cx="7907935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 Wahrscheinlichkeit dafür, dass die Summe der gefallenen Augenzahlen 4 ist, ist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0.08</m:t>
                    </m:r>
                    <m:acc>
                      <m:accPr>
                        <m:chr m:val="̅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acc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3</m:t>
                        </m:r>
                      </m:e>
                    </m:acc>
                    <m:r>
                      <a:rPr lang="de-DE" sz="1600" b="0" i="0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.</m:t>
                    </m:r>
                  </m:oMath>
                </a14:m>
                <a:endPara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6F24-F1ED-43CF-AA2A-FAA82841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3" y="5833568"/>
                <a:ext cx="7907935" cy="339132"/>
              </a:xfrm>
              <a:prstGeom prst="rect">
                <a:avLst/>
              </a:prstGeom>
              <a:blipFill>
                <a:blip r:embed="rId3"/>
                <a:stretch>
                  <a:fillRect l="-231" t="-3571" r="-1773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835034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/>
              <p:nvPr/>
            </p:nvSpPr>
            <p:spPr>
              <a:xfrm>
                <a:off x="829063" y="3088279"/>
                <a:ext cx="3045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≔{(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3" y="3088279"/>
                <a:ext cx="304538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/>
              <p:nvPr/>
            </p:nvSpPr>
            <p:spPr>
              <a:xfrm>
                <a:off x="1665088" y="3593915"/>
                <a:ext cx="1321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88" y="3593915"/>
                <a:ext cx="132151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/>
              <p:nvPr/>
            </p:nvSpPr>
            <p:spPr>
              <a:xfrm>
                <a:off x="1392058" y="3994153"/>
                <a:ext cx="1698029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70C0"/>
                  </a:solidFill>
                </a:endParaRPr>
              </a:p>
              <a:p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58" y="3994153"/>
                <a:ext cx="1698029" cy="889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F529C82-3D27-4492-929F-837851C6D372}"/>
              </a:ext>
            </a:extLst>
          </p:cNvPr>
          <p:cNvSpPr txBox="1"/>
          <p:nvPr/>
        </p:nvSpPr>
        <p:spPr>
          <a:xfrm>
            <a:off x="234051" y="6231342"/>
            <a:ext cx="872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Bei 100 Würfelwürfen ist die Summe der gefallenen Augenzahlen im Durchschnitt 8.3 Mal gleich 4.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EA362E-A8B3-411F-A738-91190E64AEBD}"/>
              </a:ext>
            </a:extLst>
          </p:cNvPr>
          <p:cNvGrpSpPr/>
          <p:nvPr/>
        </p:nvGrpSpPr>
        <p:grpSpPr>
          <a:xfrm>
            <a:off x="5917577" y="3098720"/>
            <a:ext cx="2013610" cy="1518021"/>
            <a:chOff x="5808984" y="2859870"/>
            <a:chExt cx="2056084" cy="1550041"/>
          </a:xfrm>
        </p:grpSpPr>
        <p:pic>
          <p:nvPicPr>
            <p:cNvPr id="22" name="Picture 21" descr="A picture containing remote, controller, indoor, game&#10;&#10;Description automatically generated">
              <a:extLst>
                <a:ext uri="{FF2B5EF4-FFF2-40B4-BE49-F238E27FC236}">
                  <a16:creationId xmlns:a16="http://schemas.microsoft.com/office/drawing/2014/main" id="{97439176-E2A8-4B53-B9E2-F0FD1407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984" y="2859870"/>
              <a:ext cx="2056084" cy="155004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68D815-3690-47FC-982B-44D221EF8A2D}"/>
                </a:ext>
              </a:extLst>
            </p:cNvPr>
            <p:cNvSpPr txBox="1"/>
            <p:nvPr/>
          </p:nvSpPr>
          <p:spPr>
            <a:xfrm>
              <a:off x="7259396" y="3541200"/>
              <a:ext cx="25840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EB9-278D-4A8D-8452-5F6E8F87CD87}"/>
                </a:ext>
              </a:extLst>
            </p:cNvPr>
            <p:cNvSpPr txBox="1"/>
            <p:nvPr/>
          </p:nvSpPr>
          <p:spPr>
            <a:xfrm>
              <a:off x="5913670" y="3428999"/>
              <a:ext cx="29687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429327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575119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563987" y="2936689"/>
            <a:ext cx="2491217" cy="2050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5525121" y="3393731"/>
            <a:ext cx="279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Gleichzeitiges Werfen eines 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roten und eines blauen Würfels</a:t>
            </a:r>
          </a:p>
        </p:txBody>
      </p:sp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4</cp:revision>
  <cp:lastPrinted>2021-10-19T07:58:02Z</cp:lastPrinted>
  <dcterms:created xsi:type="dcterms:W3CDTF">2021-10-15T06:13:51Z</dcterms:created>
  <dcterms:modified xsi:type="dcterms:W3CDTF">2021-10-27T11:55:18Z</dcterms:modified>
</cp:coreProperties>
</file>