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-22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412312"/>
            <a:ext cx="8099822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323249"/>
            <a:ext cx="8099822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9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53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34133"/>
            <a:ext cx="2328699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34133"/>
            <a:ext cx="6851100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3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628091"/>
            <a:ext cx="931479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685991"/>
            <a:ext cx="931479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7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670664"/>
            <a:ext cx="4589899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670664"/>
            <a:ext cx="4589899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34133"/>
            <a:ext cx="9314796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617594"/>
            <a:ext cx="456880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920267"/>
            <a:ext cx="4568806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617594"/>
            <a:ext cx="459130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920267"/>
            <a:ext cx="4591306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34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74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67958"/>
            <a:ext cx="348320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62742"/>
            <a:ext cx="546738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755809"/>
            <a:ext cx="348320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67958"/>
            <a:ext cx="348320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62742"/>
            <a:ext cx="546738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755809"/>
            <a:ext cx="348320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8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34133"/>
            <a:ext cx="931479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670664"/>
            <a:ext cx="931479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335076"/>
            <a:ext cx="242994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75F2-EF1C-4B6C-AF07-DBE707EF72BE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335076"/>
            <a:ext cx="364492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335076"/>
            <a:ext cx="242994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DC6B-4D28-46C3-86C3-6408D86C32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80C046E-F7B4-4F2B-87AA-C4323EC450FE}"/>
              </a:ext>
            </a:extLst>
          </p:cNvPr>
          <p:cNvGrpSpPr/>
          <p:nvPr/>
        </p:nvGrpSpPr>
        <p:grpSpPr>
          <a:xfrm>
            <a:off x="5665003" y="691327"/>
            <a:ext cx="2097248" cy="1325460"/>
            <a:chOff x="276696" y="503340"/>
            <a:chExt cx="2097248" cy="132546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4A596BE-FEDC-486D-804A-030EF5B48C9A}"/>
                </a:ext>
              </a:extLst>
            </p:cNvPr>
            <p:cNvSpPr/>
            <p:nvPr/>
          </p:nvSpPr>
          <p:spPr>
            <a:xfrm>
              <a:off x="276696" y="503340"/>
              <a:ext cx="2097248" cy="13254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50777C09-BE27-446E-8587-FEB180914D6B}"/>
                    </a:ext>
                  </a:extLst>
                </p:cNvPr>
                <p:cNvSpPr txBox="1"/>
                <p:nvPr/>
              </p:nvSpPr>
              <p:spPr>
                <a:xfrm>
                  <a:off x="1979284" y="1459467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50777C09-BE27-446E-8587-FEB18091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284" y="1459467"/>
                  <a:ext cx="39466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51B4EF6-9C7E-4768-903A-5EFB63F06580}"/>
              </a:ext>
            </a:extLst>
          </p:cNvPr>
          <p:cNvGrpSpPr/>
          <p:nvPr/>
        </p:nvGrpSpPr>
        <p:grpSpPr>
          <a:xfrm>
            <a:off x="3123137" y="691327"/>
            <a:ext cx="2097248" cy="1325460"/>
            <a:chOff x="2893684" y="503340"/>
            <a:chExt cx="2097248" cy="132546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6B9374-2E72-4B58-A6F5-7F4711FE7730}"/>
                </a:ext>
              </a:extLst>
            </p:cNvPr>
            <p:cNvSpPr/>
            <p:nvPr/>
          </p:nvSpPr>
          <p:spPr>
            <a:xfrm>
              <a:off x="2893684" y="503340"/>
              <a:ext cx="2097248" cy="13254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1DD8A7B2-A05B-45DD-B5E5-9DC81793D52D}"/>
                    </a:ext>
                  </a:extLst>
                </p:cNvPr>
                <p:cNvSpPr/>
                <p:nvPr/>
              </p:nvSpPr>
              <p:spPr>
                <a:xfrm>
                  <a:off x="3111798" y="708870"/>
                  <a:ext cx="914400" cy="9144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1DD8A7B2-A05B-45DD-B5E5-9DC81793D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798" y="708870"/>
                  <a:ext cx="914400" cy="914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311C69D-82A8-4420-8563-42E8667554BA}"/>
                </a:ext>
              </a:extLst>
            </p:cNvPr>
            <p:cNvSpPr/>
            <p:nvPr/>
          </p:nvSpPr>
          <p:spPr>
            <a:xfrm>
              <a:off x="3816474" y="708870"/>
              <a:ext cx="914400" cy="9144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DE6E0F0-41AA-4EC2-B32C-73BB3C05F823}"/>
                    </a:ext>
                  </a:extLst>
                </p:cNvPr>
                <p:cNvSpPr txBox="1"/>
                <p:nvPr/>
              </p:nvSpPr>
              <p:spPr>
                <a:xfrm>
                  <a:off x="4596272" y="1459467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DE6E0F0-41AA-4EC2-B32C-73BB3C05F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272" y="1459467"/>
                  <a:ext cx="3946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5401142-CF63-4D83-BF9F-A8EF16EA6085}"/>
                  </a:ext>
                </a:extLst>
              </p:cNvPr>
              <p:cNvSpPr txBox="1"/>
              <p:nvPr/>
            </p:nvSpPr>
            <p:spPr>
              <a:xfrm>
                <a:off x="1239304" y="310756"/>
                <a:ext cx="10118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           =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           ∪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             ∪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                          </a:t>
                </a: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5401142-CF63-4D83-BF9F-A8EF16EA6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304" y="310756"/>
                <a:ext cx="10118860" cy="276999"/>
              </a:xfrm>
              <a:prstGeom prst="rect">
                <a:avLst/>
              </a:prstGeom>
              <a:blipFill>
                <a:blip r:embed="rId5"/>
                <a:stretch>
                  <a:fillRect l="-783" t="-22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07CE2D6-A74F-4AF1-80E1-6572916918DB}"/>
              </a:ext>
            </a:extLst>
          </p:cNvPr>
          <p:cNvGrpSpPr/>
          <p:nvPr/>
        </p:nvGrpSpPr>
        <p:grpSpPr>
          <a:xfrm>
            <a:off x="581271" y="690518"/>
            <a:ext cx="2097248" cy="1325460"/>
            <a:chOff x="276696" y="503340"/>
            <a:chExt cx="2097248" cy="132546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D5791FF-B9C5-4321-A8AF-8331C3325446}"/>
                </a:ext>
              </a:extLst>
            </p:cNvPr>
            <p:cNvSpPr/>
            <p:nvPr/>
          </p:nvSpPr>
          <p:spPr>
            <a:xfrm>
              <a:off x="276696" y="503340"/>
              <a:ext cx="2097248" cy="13254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8B3758B3-572F-4C70-9440-6A4F59ACDBD6}"/>
                    </a:ext>
                  </a:extLst>
                </p:cNvPr>
                <p:cNvSpPr/>
                <p:nvPr/>
              </p:nvSpPr>
              <p:spPr>
                <a:xfrm>
                  <a:off x="494810" y="708870"/>
                  <a:ext cx="914400" cy="9144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8B3758B3-572F-4C70-9440-6A4F59ACDB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10" y="708870"/>
                  <a:ext cx="914400" cy="914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565498D4-20BE-4203-A40D-191210D8AB85}"/>
                    </a:ext>
                  </a:extLst>
                </p:cNvPr>
                <p:cNvSpPr/>
                <p:nvPr/>
              </p:nvSpPr>
              <p:spPr>
                <a:xfrm>
                  <a:off x="1199486" y="708870"/>
                  <a:ext cx="914400" cy="9144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565498D4-20BE-4203-A40D-191210D8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86" y="708870"/>
                  <a:ext cx="914400" cy="914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B8FA07A2-11E1-4CB9-A244-07194D8D2AFA}"/>
                    </a:ext>
                  </a:extLst>
                </p:cNvPr>
                <p:cNvSpPr txBox="1"/>
                <p:nvPr/>
              </p:nvSpPr>
              <p:spPr>
                <a:xfrm>
                  <a:off x="1979284" y="1459467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B8FA07A2-11E1-4CB9-A244-07194D8D2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284" y="1459467"/>
                  <a:ext cx="3946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2FF5B0F-A6BA-4679-A76A-16495E8DFF2F}"/>
              </a:ext>
            </a:extLst>
          </p:cNvPr>
          <p:cNvGrpSpPr/>
          <p:nvPr/>
        </p:nvGrpSpPr>
        <p:grpSpPr>
          <a:xfrm>
            <a:off x="8206869" y="690519"/>
            <a:ext cx="2097248" cy="1325460"/>
            <a:chOff x="276696" y="503340"/>
            <a:chExt cx="2097248" cy="1325460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62F5595-AFCF-4F16-96DB-5DE6DE65D401}"/>
                </a:ext>
              </a:extLst>
            </p:cNvPr>
            <p:cNvSpPr/>
            <p:nvPr/>
          </p:nvSpPr>
          <p:spPr>
            <a:xfrm>
              <a:off x="276696" y="503340"/>
              <a:ext cx="2097248" cy="13254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7C14A6E-15DA-4A95-B477-AC2673EC61FE}"/>
                    </a:ext>
                  </a:extLst>
                </p:cNvPr>
                <p:cNvSpPr/>
                <p:nvPr/>
              </p:nvSpPr>
              <p:spPr>
                <a:xfrm>
                  <a:off x="1199486" y="708870"/>
                  <a:ext cx="914400" cy="9144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47C14A6E-15DA-4A95-B477-AC2673EC6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86" y="708870"/>
                  <a:ext cx="914400" cy="914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036E23D7-89A5-4BA4-8DB5-2275D0BEF57C}"/>
                    </a:ext>
                  </a:extLst>
                </p:cNvPr>
                <p:cNvSpPr txBox="1"/>
                <p:nvPr/>
              </p:nvSpPr>
              <p:spPr>
                <a:xfrm>
                  <a:off x="1979284" y="1459467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036E23D7-89A5-4BA4-8DB5-2275D0BEF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284" y="1459467"/>
                  <a:ext cx="3946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D145C8A-621C-4475-A0DF-0F74132E8B1D}"/>
                </a:ext>
              </a:extLst>
            </p:cNvPr>
            <p:cNvSpPr/>
            <p:nvPr/>
          </p:nvSpPr>
          <p:spPr>
            <a:xfrm>
              <a:off x="494810" y="708870"/>
              <a:ext cx="914400" cy="9144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CCDB991B-4A0E-4E1F-912F-4D8D0135B83D}"/>
              </a:ext>
            </a:extLst>
          </p:cNvPr>
          <p:cNvSpPr/>
          <p:nvPr/>
        </p:nvSpPr>
        <p:spPr>
          <a:xfrm>
            <a:off x="6587793" y="1069052"/>
            <a:ext cx="209724" cy="57759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51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5</cp:revision>
  <dcterms:created xsi:type="dcterms:W3CDTF">2019-09-23T05:31:43Z</dcterms:created>
  <dcterms:modified xsi:type="dcterms:W3CDTF">2021-08-29T05:10:03Z</dcterms:modified>
</cp:coreProperties>
</file>