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30264"/>
            <a:ext cx="756046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701796"/>
            <a:ext cx="756046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28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4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72505"/>
            <a:ext cx="217363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72505"/>
            <a:ext cx="6394896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3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07773"/>
            <a:ext cx="86945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168309"/>
            <a:ext cx="86945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862523"/>
            <a:ext cx="4284266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862523"/>
            <a:ext cx="4284266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72505"/>
            <a:ext cx="8694539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94272"/>
            <a:ext cx="42645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183532"/>
            <a:ext cx="426457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94272"/>
            <a:ext cx="42855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183532"/>
            <a:ext cx="4285579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57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0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4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66513"/>
            <a:ext cx="51033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1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66513"/>
            <a:ext cx="51033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72505"/>
            <a:ext cx="86945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862523"/>
            <a:ext cx="86945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75F2-EF1C-4B6C-AF07-DBE707EF72BE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003082"/>
            <a:ext cx="340221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DC6B-4D28-46C3-86C3-6408D86C32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6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699BB9BE-421B-412B-BFD9-8C1F7EA617E6}"/>
              </a:ext>
            </a:extLst>
          </p:cNvPr>
          <p:cNvGrpSpPr/>
          <p:nvPr/>
        </p:nvGrpSpPr>
        <p:grpSpPr>
          <a:xfrm>
            <a:off x="19455" y="-19455"/>
            <a:ext cx="9882584" cy="3151075"/>
            <a:chOff x="0" y="0"/>
            <a:chExt cx="9882584" cy="3151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93B91019-8FB0-4548-ACA1-D7089DBC3501}"/>
                    </a:ext>
                  </a:extLst>
                </p:cNvPr>
                <p:cNvSpPr txBox="1"/>
                <p:nvPr/>
              </p:nvSpPr>
              <p:spPr>
                <a:xfrm>
                  <a:off x="491130" y="411911"/>
                  <a:ext cx="270881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de-DE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93B91019-8FB0-4548-ACA1-D7089DBC3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30" y="411911"/>
                  <a:ext cx="270881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0B7DC259-972D-4AC1-93A3-C6589145FEFC}"/>
                </a:ext>
              </a:extLst>
            </p:cNvPr>
            <p:cNvGrpSpPr/>
            <p:nvPr/>
          </p:nvGrpSpPr>
          <p:grpSpPr>
            <a:xfrm>
              <a:off x="469885" y="1566669"/>
              <a:ext cx="2669825" cy="1584406"/>
              <a:chOff x="469885" y="1566669"/>
              <a:chExt cx="2669825" cy="1584406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D5791FF-B9C5-4321-A8AF-8331C3325446}"/>
                  </a:ext>
                </a:extLst>
              </p:cNvPr>
              <p:cNvSpPr/>
              <p:nvPr/>
            </p:nvSpPr>
            <p:spPr>
              <a:xfrm>
                <a:off x="469885" y="1566669"/>
                <a:ext cx="2669825" cy="1584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65498D4-20BE-4203-A40D-191210D8AB85}"/>
                  </a:ext>
                </a:extLst>
              </p:cNvPr>
              <p:cNvSpPr/>
              <p:nvPr/>
            </p:nvSpPr>
            <p:spPr>
              <a:xfrm>
                <a:off x="690937" y="1747748"/>
                <a:ext cx="2149367" cy="122224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B8FA07A2-11E1-4CB9-A244-07194D8D2AFA}"/>
                      </a:ext>
                    </a:extLst>
                  </p:cNvPr>
                  <p:cNvSpPr txBox="1"/>
                  <p:nvPr/>
                </p:nvSpPr>
                <p:spPr>
                  <a:xfrm>
                    <a:off x="2609864" y="2741193"/>
                    <a:ext cx="394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B8FA07A2-11E1-4CB9-A244-07194D8D2A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9864" y="2741193"/>
                    <a:ext cx="3946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99CD022F-BAFC-49F2-8E59-8BDA2F4A2D8B}"/>
                  </a:ext>
                </a:extLst>
              </p:cNvPr>
              <p:cNvCxnSpPr/>
              <p:nvPr/>
            </p:nvCxnSpPr>
            <p:spPr>
              <a:xfrm>
                <a:off x="1553671" y="258136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2E45F97-CA8C-45EB-AC76-D9032B01975A}"/>
                  </a:ext>
                </a:extLst>
              </p:cNvPr>
              <p:cNvSpPr/>
              <p:nvPr/>
            </p:nvSpPr>
            <p:spPr>
              <a:xfrm>
                <a:off x="1549157" y="1984858"/>
                <a:ext cx="899222" cy="72473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4256A07D-930C-4601-BA74-35C3CDD4D25C}"/>
                      </a:ext>
                    </a:extLst>
                  </p:cNvPr>
                  <p:cNvSpPr txBox="1"/>
                  <p:nvPr/>
                </p:nvSpPr>
                <p:spPr>
                  <a:xfrm>
                    <a:off x="1753217" y="2155590"/>
                    <a:ext cx="49146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4256A07D-930C-4601-BA74-35C3CDD4D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3217" y="2155590"/>
                    <a:ext cx="49146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169456A7-01A5-4DCD-AC95-11DAEBE72D6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8395" y="1665453"/>
                    <a:ext cx="49146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169456A7-01A5-4DCD-AC95-11DAEBE72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8395" y="1665453"/>
                    <a:ext cx="49146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C3FF0807-883B-4A60-A050-9258266F35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65300" y="1804095"/>
                    <a:ext cx="456725" cy="4924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sz="2600" dirty="0"/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C3FF0807-883B-4A60-A050-9258266F3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00" y="1804095"/>
                    <a:ext cx="456725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D5C2687D-A881-49C2-BD54-7F7A29B617D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58" y="2263935"/>
                    <a:ext cx="8992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D5C2687D-A881-49C2-BD54-7F7A29B61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58" y="2263935"/>
                    <a:ext cx="89922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2D68B2D-21C2-4EEE-9B81-2C9FE774D0E6}"/>
                </a:ext>
              </a:extLst>
            </p:cNvPr>
            <p:cNvSpPr txBox="1"/>
            <p:nvPr/>
          </p:nvSpPr>
          <p:spPr>
            <a:xfrm>
              <a:off x="0" y="0"/>
              <a:ext cx="9780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>
                  <a:latin typeface="+mj-lt"/>
                </a:rPr>
                <a:t>A                                   B                                  </a:t>
              </a:r>
              <a:r>
                <a:rPr lang="de-DE" sz="3200" dirty="0">
                  <a:latin typeface="+mj-lt"/>
                </a:rPr>
                <a:t>C                            </a:t>
              </a:r>
              <a:endParaRPr lang="en-GB" sz="32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072FD55E-C968-41F6-8BEF-F4149F9D61C3}"/>
                    </a:ext>
                  </a:extLst>
                </p:cNvPr>
                <p:cNvSpPr txBox="1"/>
                <p:nvPr/>
              </p:nvSpPr>
              <p:spPr>
                <a:xfrm>
                  <a:off x="3691078" y="411911"/>
                  <a:ext cx="3010911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de-DE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072FD55E-C968-41F6-8BEF-F4149F9D6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078" y="411911"/>
                  <a:ext cx="3010911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071025E0-AA36-4261-990A-CCC0839DD5C2}"/>
                </a:ext>
              </a:extLst>
            </p:cNvPr>
            <p:cNvGrpSpPr/>
            <p:nvPr/>
          </p:nvGrpSpPr>
          <p:grpSpPr>
            <a:xfrm>
              <a:off x="3893195" y="1566669"/>
              <a:ext cx="2669825" cy="1584406"/>
              <a:chOff x="3893195" y="1566669"/>
              <a:chExt cx="2669825" cy="1584406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59FD0D5F-C4FC-4F0F-988C-72198AEB5DCE}"/>
                  </a:ext>
                </a:extLst>
              </p:cNvPr>
              <p:cNvSpPr/>
              <p:nvPr/>
            </p:nvSpPr>
            <p:spPr>
              <a:xfrm>
                <a:off x="3893195" y="1566669"/>
                <a:ext cx="2669825" cy="1584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397D206F-2834-490E-B568-17B818CB0A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174" y="2741193"/>
                    <a:ext cx="394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7" name="Textfeld 36">
                    <a:extLst>
                      <a:ext uri="{FF2B5EF4-FFF2-40B4-BE49-F238E27FC236}">
                        <a16:creationId xmlns:a16="http://schemas.microsoft.com/office/drawing/2014/main" id="{397D206F-2834-490E-B568-17B818CB0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174" y="2741193"/>
                    <a:ext cx="39465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3EF9535C-CC22-4541-B180-46EC66929B7F}"/>
                  </a:ext>
                </a:extLst>
              </p:cNvPr>
              <p:cNvCxnSpPr/>
              <p:nvPr/>
            </p:nvCxnSpPr>
            <p:spPr>
              <a:xfrm>
                <a:off x="4976981" y="258136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B3D0EB89-0AF4-4DFD-B651-AFD884F568D0}"/>
                  </a:ext>
                </a:extLst>
              </p:cNvPr>
              <p:cNvSpPr/>
              <p:nvPr/>
            </p:nvSpPr>
            <p:spPr>
              <a:xfrm>
                <a:off x="4105353" y="1656934"/>
                <a:ext cx="1418635" cy="141863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6D08C8B3-20C1-48A8-9862-E7509E7A6EEA}"/>
                  </a:ext>
                </a:extLst>
              </p:cNvPr>
              <p:cNvSpPr/>
              <p:nvPr/>
            </p:nvSpPr>
            <p:spPr>
              <a:xfrm>
                <a:off x="4980283" y="1702033"/>
                <a:ext cx="1284420" cy="12844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6491897A-A28F-45AB-A9F2-B562190DE1C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3490" y="1811952"/>
                    <a:ext cx="606902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6491897A-A28F-45AB-A9F2-B562190DE1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490" y="1811952"/>
                    <a:ext cx="606902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FE9FD426-9A06-489C-9654-4A6CD8800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7170" y="1897207"/>
                    <a:ext cx="396070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∩</m:t>
                          </m:r>
                        </m:oMath>
                      </m:oMathPara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FE9FD426-9A06-489C-9654-4A6CD88005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170" y="1897207"/>
                    <a:ext cx="396070" cy="92333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615E1B4-CDE3-4956-A0FE-6F8D8BBD1E0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050" y="2174206"/>
                    <a:ext cx="456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D615E1B4-CDE3-4956-A0FE-6F8D8BBD1E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050" y="2174206"/>
                    <a:ext cx="45672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1233A42E-7A2F-4DED-9535-C7B7C54B2F84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446" y="2391353"/>
                    <a:ext cx="95493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57" name="Textfeld 56">
                    <a:extLst>
                      <a:ext uri="{FF2B5EF4-FFF2-40B4-BE49-F238E27FC236}">
                        <a16:creationId xmlns:a16="http://schemas.microsoft.com/office/drawing/2014/main" id="{1233A42E-7A2F-4DED-9535-C7B7C54B2F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446" y="2391353"/>
                    <a:ext cx="95493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2650E23C-8687-4E71-AE6B-86716CA6A485}"/>
                  </a:ext>
                </a:extLst>
              </p:cNvPr>
              <p:cNvSpPr/>
              <p:nvPr/>
            </p:nvSpPr>
            <p:spPr>
              <a:xfrm>
                <a:off x="4101383" y="1655506"/>
                <a:ext cx="1418635" cy="14186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F6A519F-9398-456F-8306-ECD3AB1427FD}"/>
                      </a:ext>
                    </a:extLst>
                  </p:cNvPr>
                  <p:cNvSpPr txBox="1"/>
                  <p:nvPr/>
                </p:nvSpPr>
                <p:spPr>
                  <a:xfrm>
                    <a:off x="4105352" y="2710279"/>
                    <a:ext cx="4913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F6A519F-9398-456F-8306-ECD3AB142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5352" y="2710279"/>
                    <a:ext cx="49133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ECC8840E-A11B-4504-8E91-210888846C6F}"/>
                    </a:ext>
                  </a:extLst>
                </p:cNvPr>
                <p:cNvSpPr txBox="1"/>
                <p:nvPr/>
              </p:nvSpPr>
              <p:spPr>
                <a:xfrm>
                  <a:off x="7449037" y="411911"/>
                  <a:ext cx="219726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de-DE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∪(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ECC8840E-A11B-4504-8E91-210888846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037" y="411911"/>
                  <a:ext cx="2197268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075EA72F-51E8-48FF-BAB2-E62FE2452424}"/>
                </a:ext>
              </a:extLst>
            </p:cNvPr>
            <p:cNvGrpSpPr/>
            <p:nvPr/>
          </p:nvGrpSpPr>
          <p:grpSpPr>
            <a:xfrm>
              <a:off x="7212759" y="1530719"/>
              <a:ext cx="2669825" cy="1584406"/>
              <a:chOff x="7212759" y="1530719"/>
              <a:chExt cx="2669825" cy="1584406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266124A7-7DCA-4D87-AF11-B64C773D8726}"/>
                  </a:ext>
                </a:extLst>
              </p:cNvPr>
              <p:cNvSpPr/>
              <p:nvPr/>
            </p:nvSpPr>
            <p:spPr>
              <a:xfrm>
                <a:off x="7212759" y="1530719"/>
                <a:ext cx="2669825" cy="1584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feld 61">
                    <a:extLst>
                      <a:ext uri="{FF2B5EF4-FFF2-40B4-BE49-F238E27FC236}">
                        <a16:creationId xmlns:a16="http://schemas.microsoft.com/office/drawing/2014/main" id="{A534D896-630A-451A-9B19-45E174D9F067}"/>
                      </a:ext>
                    </a:extLst>
                  </p:cNvPr>
                  <p:cNvSpPr txBox="1"/>
                  <p:nvPr/>
                </p:nvSpPr>
                <p:spPr>
                  <a:xfrm>
                    <a:off x="9352738" y="2705243"/>
                    <a:ext cx="3946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62" name="Textfeld 61">
                    <a:extLst>
                      <a:ext uri="{FF2B5EF4-FFF2-40B4-BE49-F238E27FC236}">
                        <a16:creationId xmlns:a16="http://schemas.microsoft.com/office/drawing/2014/main" id="{A534D896-630A-451A-9B19-45E174D9F0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2738" y="2705243"/>
                    <a:ext cx="39465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EE6D6913-5961-47A9-81B0-2E5B8FC9C541}"/>
                  </a:ext>
                </a:extLst>
              </p:cNvPr>
              <p:cNvCxnSpPr/>
              <p:nvPr/>
            </p:nvCxnSpPr>
            <p:spPr>
              <a:xfrm>
                <a:off x="8296545" y="254541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2CA92A1-581A-4E9C-8543-86F8726174E9}"/>
                  </a:ext>
                </a:extLst>
              </p:cNvPr>
              <p:cNvSpPr/>
              <p:nvPr/>
            </p:nvSpPr>
            <p:spPr>
              <a:xfrm>
                <a:off x="8299847" y="1666083"/>
                <a:ext cx="1284420" cy="12844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41FDE57E-BFE5-49D1-AE00-39188BE68B91}"/>
                      </a:ext>
                    </a:extLst>
                  </p:cNvPr>
                  <p:cNvSpPr txBox="1"/>
                  <p:nvPr/>
                </p:nvSpPr>
                <p:spPr>
                  <a:xfrm>
                    <a:off x="8793881" y="2132494"/>
                    <a:ext cx="456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41FDE57E-BFE5-49D1-AE00-39188BE68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3881" y="2132494"/>
                    <a:ext cx="45672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9AB1CAC5-B67A-4EDD-AE64-7A60F5F493F1}"/>
                  </a:ext>
                </a:extLst>
              </p:cNvPr>
              <p:cNvSpPr/>
              <p:nvPr/>
            </p:nvSpPr>
            <p:spPr>
              <a:xfrm>
                <a:off x="7437950" y="1680712"/>
                <a:ext cx="1284420" cy="12844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feld 76">
                    <a:extLst>
                      <a:ext uri="{FF2B5EF4-FFF2-40B4-BE49-F238E27FC236}">
                        <a16:creationId xmlns:a16="http://schemas.microsoft.com/office/drawing/2014/main" id="{412C145C-6022-4353-95A5-799DF8F0D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775233" y="1869419"/>
                    <a:ext cx="45672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77" name="Textfeld 76">
                    <a:extLst>
                      <a:ext uri="{FF2B5EF4-FFF2-40B4-BE49-F238E27FC236}">
                        <a16:creationId xmlns:a16="http://schemas.microsoft.com/office/drawing/2014/main" id="{412C145C-6022-4353-95A5-799DF8F0D2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5233" y="1869419"/>
                    <a:ext cx="45672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39A8AEBD-4092-4009-BFE4-E93E06955D72}"/>
                  </a:ext>
                </a:extLst>
              </p:cNvPr>
              <p:cNvSpPr/>
              <p:nvPr/>
            </p:nvSpPr>
            <p:spPr>
              <a:xfrm>
                <a:off x="8299846" y="1666083"/>
                <a:ext cx="1284420" cy="12844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46E8ECAC-EF27-43E1-B33C-11D264C0C8D8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281" y="1855495"/>
                    <a:ext cx="396070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∩</m:t>
                          </m:r>
                        </m:oMath>
                      </m:oMathPara>
                    </a14:m>
                    <a:endParaRPr lang="de-DE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46E8ECAC-EF27-43E1-B33C-11D264C0C8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5281" y="1855495"/>
                    <a:ext cx="396070" cy="92333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45F5C91E-8F02-49D5-A01E-28D7380D1382}"/>
                      </a:ext>
                    </a:extLst>
                  </p:cNvPr>
                  <p:cNvSpPr txBox="1"/>
                  <p:nvPr/>
                </p:nvSpPr>
                <p:spPr>
                  <a:xfrm>
                    <a:off x="7422957" y="2324122"/>
                    <a:ext cx="95493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45F5C91E-8F02-49D5-A01E-28D7380D13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957" y="2324122"/>
                    <a:ext cx="95493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875E43D4-9A5C-4E6B-8B2E-F1D2F436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749" y="2705836"/>
                    <a:ext cx="4913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1" name="Textfeld 80">
                    <a:extLst>
                      <a:ext uri="{FF2B5EF4-FFF2-40B4-BE49-F238E27FC236}">
                        <a16:creationId xmlns:a16="http://schemas.microsoft.com/office/drawing/2014/main" id="{875E43D4-9A5C-4E6B-8B2E-F1D2F436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749" y="2705836"/>
                    <a:ext cx="49133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7751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8</cp:revision>
  <dcterms:created xsi:type="dcterms:W3CDTF">2019-09-23T05:31:43Z</dcterms:created>
  <dcterms:modified xsi:type="dcterms:W3CDTF">2021-10-26T06:45:09Z</dcterms:modified>
</cp:coreProperties>
</file>