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9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6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3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5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94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6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06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90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09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3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85A9-EC53-4DF8-99B3-3A6DC3B03516}" type="datetimeFigureOut">
              <a:rPr lang="de-DE" smtClean="0"/>
              <a:t>10.09.2021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17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C2ABE30-8E38-45E2-B3D3-B67A4B018CD7}"/>
                  </a:ext>
                </a:extLst>
              </p:cNvPr>
              <p:cNvSpPr txBox="1"/>
              <p:nvPr/>
            </p:nvSpPr>
            <p:spPr>
              <a:xfrm>
                <a:off x="4247762" y="1897001"/>
                <a:ext cx="108677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C2ABE30-8E38-45E2-B3D3-B67A4B018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62" y="1897001"/>
                <a:ext cx="1086772" cy="3462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8C1320-AF35-4989-8534-4045AA3B5430}"/>
                  </a:ext>
                </a:extLst>
              </p:cNvPr>
              <p:cNvSpPr txBox="1"/>
              <p:nvPr/>
            </p:nvSpPr>
            <p:spPr>
              <a:xfrm>
                <a:off x="1117502" y="4857990"/>
                <a:ext cx="4304833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8C1320-AF35-4989-8534-4045AA3B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02" y="4857990"/>
                <a:ext cx="4304833" cy="378886"/>
              </a:xfrm>
              <a:prstGeom prst="rect">
                <a:avLst/>
              </a:prstGeom>
              <a:blipFill>
                <a:blip r:embed="rId3"/>
                <a:stretch>
                  <a:fillRect r="-7082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6F33949-4E24-4661-9748-49DD99F96FAB}"/>
              </a:ext>
            </a:extLst>
          </p:cNvPr>
          <p:cNvGrpSpPr/>
          <p:nvPr/>
        </p:nvGrpSpPr>
        <p:grpSpPr>
          <a:xfrm>
            <a:off x="378658" y="210922"/>
            <a:ext cx="3548543" cy="2122199"/>
            <a:chOff x="1157681" y="1409350"/>
            <a:chExt cx="3548543" cy="2122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4A6DFFB0-7027-4E50-B751-CCFE9DFE7F5B}"/>
                    </a:ext>
                  </a:extLst>
                </p:cNvPr>
                <p:cNvSpPr/>
                <p:nvPr/>
              </p:nvSpPr>
              <p:spPr>
                <a:xfrm>
                  <a:off x="1588608" y="1589930"/>
                  <a:ext cx="2631054" cy="165661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4A6DFFB0-7027-4E50-B751-CCFE9DFE7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608" y="1589930"/>
                  <a:ext cx="2631054" cy="16566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3200C8D8-F313-4BAE-838C-4128891B5F8E}"/>
                    </a:ext>
                  </a:extLst>
                </p:cNvPr>
                <p:cNvSpPr txBox="1"/>
                <p:nvPr/>
              </p:nvSpPr>
              <p:spPr>
                <a:xfrm>
                  <a:off x="1807104" y="1898214"/>
                  <a:ext cx="44114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sz="2200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3200C8D8-F313-4BAE-838C-4128891B5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104" y="1898214"/>
                  <a:ext cx="44114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73EDD6E-606C-4290-A696-0AB0118CE651}"/>
                </a:ext>
              </a:extLst>
            </p:cNvPr>
            <p:cNvSpPr/>
            <p:nvPr/>
          </p:nvSpPr>
          <p:spPr>
            <a:xfrm>
              <a:off x="2248250" y="2396213"/>
              <a:ext cx="1208014" cy="6019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E0C8B1C0-8A2F-451E-AE7E-363917DD7250}"/>
                    </a:ext>
                  </a:extLst>
                </p:cNvPr>
                <p:cNvSpPr txBox="1"/>
                <p:nvPr/>
              </p:nvSpPr>
              <p:spPr>
                <a:xfrm>
                  <a:off x="2379499" y="2512502"/>
                  <a:ext cx="882549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E0C8B1C0-8A2F-451E-AE7E-363917DD7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499" y="2512502"/>
                  <a:ext cx="882549" cy="346249"/>
                </a:xfrm>
                <a:prstGeom prst="rect">
                  <a:avLst/>
                </a:prstGeom>
                <a:blipFill>
                  <a:blip r:embed="rId6"/>
                  <a:stretch>
                    <a:fillRect r="-3472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B075BDD3-3957-4170-8218-3574E7808743}"/>
                </a:ext>
              </a:extLst>
            </p:cNvPr>
            <p:cNvSpPr/>
            <p:nvPr/>
          </p:nvSpPr>
          <p:spPr>
            <a:xfrm>
              <a:off x="1157681" y="1409350"/>
              <a:ext cx="3548543" cy="2122199"/>
            </a:xfrm>
            <a:prstGeom prst="round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EF4FBB28-58A6-4808-8BC4-51ACAA2A7FF5}"/>
                    </a:ext>
                  </a:extLst>
                </p:cNvPr>
                <p:cNvSpPr txBox="1"/>
                <p:nvPr/>
              </p:nvSpPr>
              <p:spPr>
                <a:xfrm>
                  <a:off x="1157681" y="3070263"/>
                  <a:ext cx="1053750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EF4FBB28-58A6-4808-8BC4-51ACAA2A7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81" y="3070263"/>
                  <a:ext cx="1053750" cy="346249"/>
                </a:xfrm>
                <a:prstGeom prst="rect">
                  <a:avLst/>
                </a:prstGeom>
                <a:blipFill>
                  <a:blip r:embed="rId7"/>
                  <a:stretch>
                    <a:fillRect l="-1734" r="-3468" b="-2105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C8A7F43-1719-4A3D-875C-93BD3DF06A68}"/>
              </a:ext>
            </a:extLst>
          </p:cNvPr>
          <p:cNvSpPr/>
          <p:nvPr/>
        </p:nvSpPr>
        <p:spPr>
          <a:xfrm>
            <a:off x="3541305" y="2624854"/>
            <a:ext cx="2759978" cy="19231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2A70484-6869-43DC-8D73-5E0131F7504F}"/>
                  </a:ext>
                </a:extLst>
              </p:cNvPr>
              <p:cNvSpPr txBox="1"/>
              <p:nvPr/>
            </p:nvSpPr>
            <p:spPr>
              <a:xfrm>
                <a:off x="3555649" y="4108659"/>
                <a:ext cx="1137747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𝒳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2A70484-6869-43DC-8D73-5E0131F7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649" y="4108659"/>
                <a:ext cx="1137747" cy="346249"/>
              </a:xfrm>
              <a:prstGeom prst="rect">
                <a:avLst/>
              </a:prstGeom>
              <a:blipFill>
                <a:blip r:embed="rId8"/>
                <a:stretch>
                  <a:fillRect l="-1604" r="-4278" b="-192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0BCB817-DFDB-4EF8-A6A3-A4A7948A5413}"/>
                  </a:ext>
                </a:extLst>
              </p:cNvPr>
              <p:cNvSpPr/>
              <p:nvPr/>
            </p:nvSpPr>
            <p:spPr>
              <a:xfrm>
                <a:off x="3792975" y="2952964"/>
                <a:ext cx="2214694" cy="118306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0BCB817-DFDB-4EF8-A6A3-A4A7948A5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75" y="2952964"/>
                <a:ext cx="2214694" cy="118306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5381D715-8901-4C1F-9E74-6DEB44ECC234}"/>
                  </a:ext>
                </a:extLst>
              </p:cNvPr>
              <p:cNvSpPr/>
              <p:nvPr/>
            </p:nvSpPr>
            <p:spPr>
              <a:xfrm>
                <a:off x="5372319" y="3564188"/>
                <a:ext cx="414151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5381D715-8901-4C1F-9E74-6DEB44ECC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19" y="3564188"/>
                <a:ext cx="414151" cy="346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279FE709-0BAE-4E3F-B65D-3E7A9A84D0C3}"/>
              </a:ext>
            </a:extLst>
          </p:cNvPr>
          <p:cNvSpPr/>
          <p:nvPr/>
        </p:nvSpPr>
        <p:spPr>
          <a:xfrm>
            <a:off x="2764541" y="1539908"/>
            <a:ext cx="1822300" cy="1652468"/>
          </a:xfrm>
          <a:custGeom>
            <a:avLst/>
            <a:gdLst>
              <a:gd name="connsiteX0" fmla="*/ 0 w 3179427"/>
              <a:gd name="connsiteY0" fmla="*/ 0 h 1367405"/>
              <a:gd name="connsiteX1" fmla="*/ 2088859 w 3179427"/>
              <a:gd name="connsiteY1" fmla="*/ 251670 h 1367405"/>
              <a:gd name="connsiteX2" fmla="*/ 3179427 w 3179427"/>
              <a:gd name="connsiteY2" fmla="*/ 1367405 h 1367405"/>
              <a:gd name="connsiteX3" fmla="*/ 3179427 w 3179427"/>
              <a:gd name="connsiteY3" fmla="*/ 1367405 h 136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427" h="1367405">
                <a:moveTo>
                  <a:pt x="0" y="0"/>
                </a:moveTo>
                <a:cubicBezTo>
                  <a:pt x="779477" y="11884"/>
                  <a:pt x="1558954" y="23769"/>
                  <a:pt x="2088859" y="251670"/>
                </a:cubicBezTo>
                <a:cubicBezTo>
                  <a:pt x="2618764" y="479571"/>
                  <a:pt x="3179427" y="1367405"/>
                  <a:pt x="3179427" y="1367405"/>
                </a:cubicBezTo>
                <a:lnTo>
                  <a:pt x="3179427" y="1367405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F2352FE-F3D3-4A07-8696-9D9CADA70F51}"/>
              </a:ext>
            </a:extLst>
          </p:cNvPr>
          <p:cNvSpPr/>
          <p:nvPr/>
        </p:nvSpPr>
        <p:spPr>
          <a:xfrm>
            <a:off x="4279084" y="3263232"/>
            <a:ext cx="699404" cy="6019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52AD9BB-8719-4925-8530-6D064AD9AA05}"/>
                  </a:ext>
                </a:extLst>
              </p:cNvPr>
              <p:cNvSpPr/>
              <p:nvPr/>
            </p:nvSpPr>
            <p:spPr>
              <a:xfrm>
                <a:off x="4445154" y="3383010"/>
                <a:ext cx="34907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52AD9BB-8719-4925-8530-6D064AD9A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54" y="3383010"/>
                <a:ext cx="349070" cy="3462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7</cp:revision>
  <dcterms:created xsi:type="dcterms:W3CDTF">2019-09-24T04:58:36Z</dcterms:created>
  <dcterms:modified xsi:type="dcterms:W3CDTF">2021-09-10T07:53:12Z</dcterms:modified>
</cp:coreProperties>
</file>