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8999538" cy="32400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64" d="100"/>
          <a:sy n="164" d="100"/>
        </p:scale>
        <p:origin x="138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4942" y="530264"/>
            <a:ext cx="6749654" cy="1128031"/>
          </a:xfrm>
        </p:spPr>
        <p:txBody>
          <a:bodyPr anchor="b"/>
          <a:lstStyle>
            <a:lvl1pPr algn="ctr">
              <a:defRPr sz="2835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4942" y="1701796"/>
            <a:ext cx="6749654" cy="782271"/>
          </a:xfrm>
        </p:spPr>
        <p:txBody>
          <a:bodyPr/>
          <a:lstStyle>
            <a:lvl1pPr marL="0" indent="0" algn="ctr">
              <a:buNone/>
              <a:defRPr sz="1134"/>
            </a:lvl1pPr>
            <a:lvl2pPr marL="216027" indent="0" algn="ctr">
              <a:buNone/>
              <a:defRPr sz="945"/>
            </a:lvl2pPr>
            <a:lvl3pPr marL="432054" indent="0" algn="ctr">
              <a:buNone/>
              <a:defRPr sz="851"/>
            </a:lvl3pPr>
            <a:lvl4pPr marL="648081" indent="0" algn="ctr">
              <a:buNone/>
              <a:defRPr sz="756"/>
            </a:lvl4pPr>
            <a:lvl5pPr marL="864108" indent="0" algn="ctr">
              <a:buNone/>
              <a:defRPr sz="756"/>
            </a:lvl5pPr>
            <a:lvl6pPr marL="1080135" indent="0" algn="ctr">
              <a:buNone/>
              <a:defRPr sz="756"/>
            </a:lvl6pPr>
            <a:lvl7pPr marL="1296162" indent="0" algn="ctr">
              <a:buNone/>
              <a:defRPr sz="756"/>
            </a:lvl7pPr>
            <a:lvl8pPr marL="1512189" indent="0" algn="ctr">
              <a:buNone/>
              <a:defRPr sz="756"/>
            </a:lvl8pPr>
            <a:lvl9pPr marL="1728216" indent="0" algn="ctr">
              <a:buNone/>
              <a:defRPr sz="756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CCF01-26B7-4A41-9BE9-A8D5676ACC9D}" type="datetimeFigureOut">
              <a:rPr lang="de-DE" smtClean="0"/>
              <a:t>08.11.2021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9F17C-D0D7-4BE2-91F9-E0ED817930D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7602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CCF01-26B7-4A41-9BE9-A8D5676ACC9D}" type="datetimeFigureOut">
              <a:rPr lang="de-DE" smtClean="0"/>
              <a:t>08.11.2021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9F17C-D0D7-4BE2-91F9-E0ED817930D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7561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40295" y="172505"/>
            <a:ext cx="1940525" cy="2745825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8718" y="172505"/>
            <a:ext cx="5709082" cy="274582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CCF01-26B7-4A41-9BE9-A8D5676ACC9D}" type="datetimeFigureOut">
              <a:rPr lang="de-DE" smtClean="0"/>
              <a:t>08.11.2021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9F17C-D0D7-4BE2-91F9-E0ED817930D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4602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CCF01-26B7-4A41-9BE9-A8D5676ACC9D}" type="datetimeFigureOut">
              <a:rPr lang="de-DE" smtClean="0"/>
              <a:t>08.11.2021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9F17C-D0D7-4BE2-91F9-E0ED817930D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3981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031" y="807773"/>
            <a:ext cx="7762102" cy="1347786"/>
          </a:xfrm>
        </p:spPr>
        <p:txBody>
          <a:bodyPr anchor="b"/>
          <a:lstStyle>
            <a:lvl1pPr>
              <a:defRPr sz="2835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4031" y="2168309"/>
            <a:ext cx="7762102" cy="708769"/>
          </a:xfrm>
        </p:spPr>
        <p:txBody>
          <a:bodyPr/>
          <a:lstStyle>
            <a:lvl1pPr marL="0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1pPr>
            <a:lvl2pPr marL="216027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2pPr>
            <a:lvl3pPr marL="432054" indent="0">
              <a:buNone/>
              <a:defRPr sz="851">
                <a:solidFill>
                  <a:schemeClr val="tx1">
                    <a:tint val="75000"/>
                  </a:schemeClr>
                </a:solidFill>
              </a:defRPr>
            </a:lvl3pPr>
            <a:lvl4pPr marL="648081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4pPr>
            <a:lvl5pPr marL="864108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5pPr>
            <a:lvl6pPr marL="1080135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6pPr>
            <a:lvl7pPr marL="1296162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7pPr>
            <a:lvl8pPr marL="1512189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8pPr>
            <a:lvl9pPr marL="1728216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CCF01-26B7-4A41-9BE9-A8D5676ACC9D}" type="datetimeFigureOut">
              <a:rPr lang="de-DE" smtClean="0"/>
              <a:t>08.11.2021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9F17C-D0D7-4BE2-91F9-E0ED817930D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9773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8718" y="862523"/>
            <a:ext cx="3824804" cy="205580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6016" y="862523"/>
            <a:ext cx="3824804" cy="205580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CCF01-26B7-4A41-9BE9-A8D5676ACC9D}" type="datetimeFigureOut">
              <a:rPr lang="de-DE" smtClean="0"/>
              <a:t>08.11.2021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9F17C-D0D7-4BE2-91F9-E0ED817930D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8347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0" y="172505"/>
            <a:ext cx="7762102" cy="62626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9891" y="794272"/>
            <a:ext cx="3807226" cy="389260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6027" indent="0">
              <a:buNone/>
              <a:defRPr sz="945" b="1"/>
            </a:lvl2pPr>
            <a:lvl3pPr marL="432054" indent="0">
              <a:buNone/>
              <a:defRPr sz="851" b="1"/>
            </a:lvl3pPr>
            <a:lvl4pPr marL="648081" indent="0">
              <a:buNone/>
              <a:defRPr sz="756" b="1"/>
            </a:lvl4pPr>
            <a:lvl5pPr marL="864108" indent="0">
              <a:buNone/>
              <a:defRPr sz="756" b="1"/>
            </a:lvl5pPr>
            <a:lvl6pPr marL="1080135" indent="0">
              <a:buNone/>
              <a:defRPr sz="756" b="1"/>
            </a:lvl6pPr>
            <a:lvl7pPr marL="1296162" indent="0">
              <a:buNone/>
              <a:defRPr sz="756" b="1"/>
            </a:lvl7pPr>
            <a:lvl8pPr marL="1512189" indent="0">
              <a:buNone/>
              <a:defRPr sz="756" b="1"/>
            </a:lvl8pPr>
            <a:lvl9pPr marL="1728216" indent="0">
              <a:buNone/>
              <a:defRPr sz="756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891" y="1183532"/>
            <a:ext cx="3807226" cy="174079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6016" y="794272"/>
            <a:ext cx="3825976" cy="389260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6027" indent="0">
              <a:buNone/>
              <a:defRPr sz="945" b="1"/>
            </a:lvl2pPr>
            <a:lvl3pPr marL="432054" indent="0">
              <a:buNone/>
              <a:defRPr sz="851" b="1"/>
            </a:lvl3pPr>
            <a:lvl4pPr marL="648081" indent="0">
              <a:buNone/>
              <a:defRPr sz="756" b="1"/>
            </a:lvl4pPr>
            <a:lvl5pPr marL="864108" indent="0">
              <a:buNone/>
              <a:defRPr sz="756" b="1"/>
            </a:lvl5pPr>
            <a:lvl6pPr marL="1080135" indent="0">
              <a:buNone/>
              <a:defRPr sz="756" b="1"/>
            </a:lvl6pPr>
            <a:lvl7pPr marL="1296162" indent="0">
              <a:buNone/>
              <a:defRPr sz="756" b="1"/>
            </a:lvl7pPr>
            <a:lvl8pPr marL="1512189" indent="0">
              <a:buNone/>
              <a:defRPr sz="756" b="1"/>
            </a:lvl8pPr>
            <a:lvl9pPr marL="1728216" indent="0">
              <a:buNone/>
              <a:defRPr sz="756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6016" y="1183532"/>
            <a:ext cx="3825976" cy="174079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CCF01-26B7-4A41-9BE9-A8D5676ACC9D}" type="datetimeFigureOut">
              <a:rPr lang="de-DE" smtClean="0"/>
              <a:t>08.11.2021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9F17C-D0D7-4BE2-91F9-E0ED817930D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0603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CCF01-26B7-4A41-9BE9-A8D5676ACC9D}" type="datetimeFigureOut">
              <a:rPr lang="de-DE" smtClean="0"/>
              <a:t>08.11.2021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9F17C-D0D7-4BE2-91F9-E0ED817930D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560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CCF01-26B7-4A41-9BE9-A8D5676ACC9D}" type="datetimeFigureOut">
              <a:rPr lang="de-DE" smtClean="0"/>
              <a:t>08.11.2021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9F17C-D0D7-4BE2-91F9-E0ED817930D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5016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216006"/>
            <a:ext cx="2902585" cy="756021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5976" y="466513"/>
            <a:ext cx="4556016" cy="2302563"/>
          </a:xfrm>
        </p:spPr>
        <p:txBody>
          <a:bodyPr/>
          <a:lstStyle>
            <a:lvl1pPr>
              <a:defRPr sz="1512"/>
            </a:lvl1pPr>
            <a:lvl2pPr>
              <a:defRPr sz="1323"/>
            </a:lvl2pPr>
            <a:lvl3pPr>
              <a:defRPr sz="1134"/>
            </a:lvl3pPr>
            <a:lvl4pPr>
              <a:defRPr sz="945"/>
            </a:lvl4pPr>
            <a:lvl5pPr>
              <a:defRPr sz="945"/>
            </a:lvl5pPr>
            <a:lvl6pPr>
              <a:defRPr sz="945"/>
            </a:lvl6pPr>
            <a:lvl7pPr>
              <a:defRPr sz="945"/>
            </a:lvl7pPr>
            <a:lvl8pPr>
              <a:defRPr sz="945"/>
            </a:lvl8pPr>
            <a:lvl9pPr>
              <a:defRPr sz="945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972026"/>
            <a:ext cx="2902585" cy="1800799"/>
          </a:xfrm>
        </p:spPr>
        <p:txBody>
          <a:bodyPr/>
          <a:lstStyle>
            <a:lvl1pPr marL="0" indent="0">
              <a:buNone/>
              <a:defRPr sz="756"/>
            </a:lvl1pPr>
            <a:lvl2pPr marL="216027" indent="0">
              <a:buNone/>
              <a:defRPr sz="662"/>
            </a:lvl2pPr>
            <a:lvl3pPr marL="432054" indent="0">
              <a:buNone/>
              <a:defRPr sz="567"/>
            </a:lvl3pPr>
            <a:lvl4pPr marL="648081" indent="0">
              <a:buNone/>
              <a:defRPr sz="472"/>
            </a:lvl4pPr>
            <a:lvl5pPr marL="864108" indent="0">
              <a:buNone/>
              <a:defRPr sz="472"/>
            </a:lvl5pPr>
            <a:lvl6pPr marL="1080135" indent="0">
              <a:buNone/>
              <a:defRPr sz="472"/>
            </a:lvl6pPr>
            <a:lvl7pPr marL="1296162" indent="0">
              <a:buNone/>
              <a:defRPr sz="472"/>
            </a:lvl7pPr>
            <a:lvl8pPr marL="1512189" indent="0">
              <a:buNone/>
              <a:defRPr sz="472"/>
            </a:lvl8pPr>
            <a:lvl9pPr marL="1728216" indent="0">
              <a:buNone/>
              <a:defRPr sz="472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CCF01-26B7-4A41-9BE9-A8D5676ACC9D}" type="datetimeFigureOut">
              <a:rPr lang="de-DE" smtClean="0"/>
              <a:t>08.11.2021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9F17C-D0D7-4BE2-91F9-E0ED817930D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4705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216006"/>
            <a:ext cx="2902585" cy="756021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25976" y="466513"/>
            <a:ext cx="4556016" cy="2302563"/>
          </a:xfrm>
        </p:spPr>
        <p:txBody>
          <a:bodyPr anchor="t"/>
          <a:lstStyle>
            <a:lvl1pPr marL="0" indent="0">
              <a:buNone/>
              <a:defRPr sz="1512"/>
            </a:lvl1pPr>
            <a:lvl2pPr marL="216027" indent="0">
              <a:buNone/>
              <a:defRPr sz="1323"/>
            </a:lvl2pPr>
            <a:lvl3pPr marL="432054" indent="0">
              <a:buNone/>
              <a:defRPr sz="1134"/>
            </a:lvl3pPr>
            <a:lvl4pPr marL="648081" indent="0">
              <a:buNone/>
              <a:defRPr sz="945"/>
            </a:lvl4pPr>
            <a:lvl5pPr marL="864108" indent="0">
              <a:buNone/>
              <a:defRPr sz="945"/>
            </a:lvl5pPr>
            <a:lvl6pPr marL="1080135" indent="0">
              <a:buNone/>
              <a:defRPr sz="945"/>
            </a:lvl6pPr>
            <a:lvl7pPr marL="1296162" indent="0">
              <a:buNone/>
              <a:defRPr sz="945"/>
            </a:lvl7pPr>
            <a:lvl8pPr marL="1512189" indent="0">
              <a:buNone/>
              <a:defRPr sz="945"/>
            </a:lvl8pPr>
            <a:lvl9pPr marL="1728216" indent="0">
              <a:buNone/>
              <a:defRPr sz="945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972026"/>
            <a:ext cx="2902585" cy="1800799"/>
          </a:xfrm>
        </p:spPr>
        <p:txBody>
          <a:bodyPr/>
          <a:lstStyle>
            <a:lvl1pPr marL="0" indent="0">
              <a:buNone/>
              <a:defRPr sz="756"/>
            </a:lvl1pPr>
            <a:lvl2pPr marL="216027" indent="0">
              <a:buNone/>
              <a:defRPr sz="662"/>
            </a:lvl2pPr>
            <a:lvl3pPr marL="432054" indent="0">
              <a:buNone/>
              <a:defRPr sz="567"/>
            </a:lvl3pPr>
            <a:lvl4pPr marL="648081" indent="0">
              <a:buNone/>
              <a:defRPr sz="472"/>
            </a:lvl4pPr>
            <a:lvl5pPr marL="864108" indent="0">
              <a:buNone/>
              <a:defRPr sz="472"/>
            </a:lvl5pPr>
            <a:lvl6pPr marL="1080135" indent="0">
              <a:buNone/>
              <a:defRPr sz="472"/>
            </a:lvl6pPr>
            <a:lvl7pPr marL="1296162" indent="0">
              <a:buNone/>
              <a:defRPr sz="472"/>
            </a:lvl7pPr>
            <a:lvl8pPr marL="1512189" indent="0">
              <a:buNone/>
              <a:defRPr sz="472"/>
            </a:lvl8pPr>
            <a:lvl9pPr marL="1728216" indent="0">
              <a:buNone/>
              <a:defRPr sz="472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CCF01-26B7-4A41-9BE9-A8D5676ACC9D}" type="datetimeFigureOut">
              <a:rPr lang="de-DE" smtClean="0"/>
              <a:t>08.11.2021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9F17C-D0D7-4BE2-91F9-E0ED817930D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9090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8718" y="172505"/>
            <a:ext cx="7762102" cy="626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718" y="862523"/>
            <a:ext cx="7762102" cy="20558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8718" y="3003082"/>
            <a:ext cx="2024896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BCCF01-26B7-4A41-9BE9-A8D5676ACC9D}" type="datetimeFigureOut">
              <a:rPr lang="de-DE" smtClean="0"/>
              <a:t>08.11.2021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81097" y="3003082"/>
            <a:ext cx="3037344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55924" y="3003082"/>
            <a:ext cx="2024896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69F17C-D0D7-4BE2-91F9-E0ED817930D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6364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432054" rtl="0" eaLnBrk="1" latinLnBrk="0" hangingPunct="1">
        <a:lnSpc>
          <a:spcPct val="90000"/>
        </a:lnSpc>
        <a:spcBef>
          <a:spcPct val="0"/>
        </a:spcBef>
        <a:buNone/>
        <a:defRPr sz="207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8014" indent="-108014" algn="l" defTabSz="432054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1pPr>
      <a:lvl2pPr marL="324041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40068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56095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4pPr>
      <a:lvl5pPr marL="972122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5pPr>
      <a:lvl6pPr marL="1188149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6pPr>
      <a:lvl7pPr marL="1404176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7pPr>
      <a:lvl8pPr marL="1620203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8pPr>
      <a:lvl9pPr marL="1836230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1pPr>
      <a:lvl2pPr marL="216027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2pPr>
      <a:lvl3pPr marL="432054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3pPr>
      <a:lvl4pPr marL="648081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4pPr>
      <a:lvl5pPr marL="864108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5pPr>
      <a:lvl6pPr marL="1080135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6pPr>
      <a:lvl7pPr marL="1296162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7pPr>
      <a:lvl8pPr marL="1512189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oto: agenturfotografin/stock.adobe.com">
            <a:extLst>
              <a:ext uri="{FF2B5EF4-FFF2-40B4-BE49-F238E27FC236}">
                <a16:creationId xmlns:a16="http://schemas.microsoft.com/office/drawing/2014/main" id="{C3785D0F-D4CC-4123-9B7B-934194B928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884" y="677421"/>
            <a:ext cx="3650352" cy="243661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Grafik 6" descr="Ein Bild, das Person, drinnen enthält.&#10;&#10;Automatisch generierte Beschreibung">
            <a:extLst>
              <a:ext uri="{FF2B5EF4-FFF2-40B4-BE49-F238E27FC236}">
                <a16:creationId xmlns:a16="http://schemas.microsoft.com/office/drawing/2014/main" id="{F4DB8EE7-4726-4A98-8E45-CC20F7188A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8060" y="677421"/>
            <a:ext cx="3650351" cy="243661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1400787E-7F1F-4B45-95B5-C3DAC64BAA7B}"/>
              </a:ext>
            </a:extLst>
          </p:cNvPr>
          <p:cNvSpPr txBox="1"/>
          <p:nvPr/>
        </p:nvSpPr>
        <p:spPr>
          <a:xfrm>
            <a:off x="925873" y="66536"/>
            <a:ext cx="281038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2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Online Psychotherapie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D7C956AE-70C1-40F2-B257-54B0E11BFB10}"/>
              </a:ext>
            </a:extLst>
          </p:cNvPr>
          <p:cNvSpPr txBox="1"/>
          <p:nvPr/>
        </p:nvSpPr>
        <p:spPr>
          <a:xfrm>
            <a:off x="5096442" y="66536"/>
            <a:ext cx="323357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2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Klassische Psychotherapie</a:t>
            </a:r>
          </a:p>
        </p:txBody>
      </p:sp>
    </p:spTree>
    <p:extLst>
      <p:ext uri="{BB962C8B-B14F-4D97-AF65-F5344CB8AC3E}">
        <p14:creationId xmlns:p14="http://schemas.microsoft.com/office/powerpoint/2010/main" val="9261962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CMU Sans Serif</vt:lpstr>
      <vt:lpstr>Office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Dirk Ostwald</dc:creator>
  <cp:lastModifiedBy>Dirk Ostwald</cp:lastModifiedBy>
  <cp:revision>2</cp:revision>
  <dcterms:created xsi:type="dcterms:W3CDTF">2021-10-08T09:10:36Z</dcterms:created>
  <dcterms:modified xsi:type="dcterms:W3CDTF">2021-11-08T05:53:34Z</dcterms:modified>
</cp:coreProperties>
</file>