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E98AA-AFD8-4208-8E39-56BE6226B56C}" v="24" dt="2021-11-01T05:54:16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Ostwald" userId="b1c19c9a92452bfd" providerId="LiveId" clId="{114E98AA-AFD8-4208-8E39-56BE6226B56C}"/>
    <pc:docChg chg="undo custSel modSld">
      <pc:chgData name="Dirk Ostwald" userId="b1c19c9a92452bfd" providerId="LiveId" clId="{114E98AA-AFD8-4208-8E39-56BE6226B56C}" dt="2021-11-01T05:54:50.458" v="83" actId="465"/>
      <pc:docMkLst>
        <pc:docMk/>
      </pc:docMkLst>
      <pc:sldChg chg="addSp delSp modSp mod">
        <pc:chgData name="Dirk Ostwald" userId="b1c19c9a92452bfd" providerId="LiveId" clId="{114E98AA-AFD8-4208-8E39-56BE6226B56C}" dt="2021-11-01T05:54:50.458" v="83" actId="465"/>
        <pc:sldMkLst>
          <pc:docMk/>
          <pc:sldMk cId="2106255559" sldId="259"/>
        </pc:sldMkLst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9" creationId="{350C3C8A-6E76-491D-A5B0-066F6F5F67A9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0" creationId="{13305106-1DC6-47FB-8419-153ABFB09606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2" creationId="{6FC897C2-999C-4CA0-88AA-F2E0AD9A04E0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3" creationId="{20C00251-5025-4EF5-8399-8B2EBFFC145E}"/>
          </ac:spMkLst>
        </pc:spChg>
        <pc:spChg chg="mod">
          <ac:chgData name="Dirk Ostwald" userId="b1c19c9a92452bfd" providerId="LiveId" clId="{114E98AA-AFD8-4208-8E39-56BE6226B56C}" dt="2021-11-01T05:52:11.660" v="56" actId="1035"/>
          <ac:spMkLst>
            <pc:docMk/>
            <pc:sldMk cId="2106255559" sldId="259"/>
            <ac:spMk id="19" creationId="{074E93DD-5B71-40FF-B9D4-3FC68E89DFF2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0" creationId="{2F69F9A2-AF6B-4647-9D4D-F1D8EFF90738}"/>
          </ac:spMkLst>
        </pc:spChg>
        <pc:spChg chg="add del mod">
          <ac:chgData name="Dirk Ostwald" userId="b1c19c9a92452bfd" providerId="LiveId" clId="{114E98AA-AFD8-4208-8E39-56BE6226B56C}" dt="2021-11-01T05:52:58.569" v="66" actId="20577"/>
          <ac:spMkLst>
            <pc:docMk/>
            <pc:sldMk cId="2106255559" sldId="259"/>
            <ac:spMk id="21" creationId="{B5B26F24-F1ED-43CF-AA2A-FAA82841D015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4" creationId="{6214922E-9721-411B-B418-0E3CB95B6CC5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9" creationId="{5A166026-EAA4-4AA7-AB70-16D85C54B6C0}"/>
          </ac:spMkLst>
        </pc:spChg>
        <pc:spChg chg="add mod">
          <ac:chgData name="Dirk Ostwald" userId="b1c19c9a92452bfd" providerId="LiveId" clId="{114E98AA-AFD8-4208-8E39-56BE6226B56C}" dt="2021-11-01T05:54:50.458" v="83" actId="465"/>
          <ac:spMkLst>
            <pc:docMk/>
            <pc:sldMk cId="2106255559" sldId="259"/>
            <ac:spMk id="30" creationId="{CE1C26CE-C704-4CBB-BC8B-2DE1797B4278}"/>
          </ac:spMkLst>
        </pc:spChg>
        <pc:spChg chg="add mod">
          <ac:chgData name="Dirk Ostwald" userId="b1c19c9a92452bfd" providerId="LiveId" clId="{114E98AA-AFD8-4208-8E39-56BE6226B56C}" dt="2021-11-01T05:54:50.458" v="83" actId="465"/>
          <ac:spMkLst>
            <pc:docMk/>
            <pc:sldMk cId="2106255559" sldId="259"/>
            <ac:spMk id="31" creationId="{20D57DB3-CDE9-4DCF-AC52-211FF16E9581}"/>
          </ac:spMkLst>
        </pc:spChg>
        <pc:spChg chg="add mod">
          <ac:chgData name="Dirk Ostwald" userId="b1c19c9a92452bfd" providerId="LiveId" clId="{114E98AA-AFD8-4208-8E39-56BE6226B56C}" dt="2021-11-01T05:54:31.250" v="82" actId="1076"/>
          <ac:spMkLst>
            <pc:docMk/>
            <pc:sldMk cId="2106255559" sldId="259"/>
            <ac:spMk id="32" creationId="{D51B5622-27D3-478B-A6FE-BB14A41E870D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35" creationId="{6FE35E46-B8DB-4778-B4B7-BC35394232E6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36" creationId="{4E5BFBD2-E656-4D74-B1F7-99F7F08ADF77}"/>
          </ac:spMkLst>
        </pc:spChg>
        <pc:spChg chg="add del">
          <ac:chgData name="Dirk Ostwald" userId="b1c19c9a92452bfd" providerId="LiveId" clId="{114E98AA-AFD8-4208-8E39-56BE6226B56C}" dt="2021-11-01T05:51:23.196" v="7" actId="478"/>
          <ac:spMkLst>
            <pc:docMk/>
            <pc:sldMk cId="2106255559" sldId="259"/>
            <ac:spMk id="38" creationId="{BF529C82-3D27-4492-929F-837851C6D372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5" creationId="{F4D97138-3D1C-41A5-BF6E-FDA09C893B61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6" creationId="{9129DFE1-F9D8-4A7E-8CC6-6E7115347018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7" creationId="{F2F4ABD0-154E-4098-802B-A7C3E1295C9C}"/>
          </ac:spMkLst>
        </pc:spChg>
        <pc:grpChg chg="mod">
          <ac:chgData name="Dirk Ostwald" userId="b1c19c9a92452bfd" providerId="LiveId" clId="{114E98AA-AFD8-4208-8E39-56BE6226B56C}" dt="2021-11-01T05:52:01.557" v="47" actId="1035"/>
          <ac:grpSpMkLst>
            <pc:docMk/>
            <pc:sldMk cId="2106255559" sldId="259"/>
            <ac:grpSpMk id="8" creationId="{89F40F4F-055A-400D-A8D2-DF2C06AF5180}"/>
          </ac:grpSpMkLst>
        </pc:grpChg>
        <pc:grpChg chg="mod">
          <ac:chgData name="Dirk Ostwald" userId="b1c19c9a92452bfd" providerId="LiveId" clId="{114E98AA-AFD8-4208-8E39-56BE6226B56C}" dt="2021-11-01T05:52:01.557" v="47" actId="1035"/>
          <ac:grpSpMkLst>
            <pc:docMk/>
            <pc:sldMk cId="2106255559" sldId="259"/>
            <ac:grpSpMk id="28" creationId="{12EA362E-A8B3-411F-A738-91190E64AEBD}"/>
          </ac:grpSpMkLst>
        </pc:grpChg>
        <pc:graphicFrameChg chg="add del mod">
          <ac:chgData name="Dirk Ostwald" userId="b1c19c9a92452bfd" providerId="LiveId" clId="{114E98AA-AFD8-4208-8E39-56BE6226B56C}" dt="2021-11-01T05:51:16.723" v="4"/>
          <ac:graphicFrameMkLst>
            <pc:docMk/>
            <pc:sldMk cId="2106255559" sldId="259"/>
            <ac:graphicFrameMk id="2" creationId="{CF4A898A-4BEF-4498-9DCE-21C939419C57}"/>
          </ac:graphicFrameMkLst>
        </pc:graphicFrameChg>
        <pc:graphicFrameChg chg="del mod">
          <ac:chgData name="Dirk Ostwald" userId="b1c19c9a92452bfd" providerId="LiveId" clId="{114E98AA-AFD8-4208-8E39-56BE6226B56C}" dt="2021-11-01T05:51:16.723" v="4"/>
          <ac:graphicFrameMkLst>
            <pc:docMk/>
            <pc:sldMk cId="2106255559" sldId="259"/>
            <ac:graphicFrameMk id="3" creationId="{15DE8296-663C-4167-B179-078CCA83BED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6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7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4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23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F40F4F-055A-400D-A8D2-DF2C06AF5180}"/>
              </a:ext>
            </a:extLst>
          </p:cNvPr>
          <p:cNvGrpSpPr/>
          <p:nvPr/>
        </p:nvGrpSpPr>
        <p:grpSpPr>
          <a:xfrm>
            <a:off x="2364945" y="1065372"/>
            <a:ext cx="4472082" cy="4472081"/>
            <a:chOff x="2608226" y="1345579"/>
            <a:chExt cx="3788509" cy="37885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0AE87E-4453-4F60-ABAF-84596E066A02}"/>
                </a:ext>
              </a:extLst>
            </p:cNvPr>
            <p:cNvSpPr/>
            <p:nvPr/>
          </p:nvSpPr>
          <p:spPr>
            <a:xfrm>
              <a:off x="2608226" y="1345579"/>
              <a:ext cx="3788508" cy="3788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698CF7-637D-4FF3-AFCA-11C3A0126CCA}"/>
                </a:ext>
              </a:extLst>
            </p:cNvPr>
            <p:cNvSpPr/>
            <p:nvPr/>
          </p:nvSpPr>
          <p:spPr>
            <a:xfrm>
              <a:off x="2608226" y="1784343"/>
              <a:ext cx="3788509" cy="2910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46DA639-B137-42BC-82EA-D64380FF0D5D}"/>
                </a:ext>
              </a:extLst>
            </p:cNvPr>
            <p:cNvSpPr/>
            <p:nvPr/>
          </p:nvSpPr>
          <p:spPr>
            <a:xfrm>
              <a:off x="3196205" y="1687870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4C23F88-B8B9-4DB3-B819-144890DA27AE}"/>
                </a:ext>
              </a:extLst>
            </p:cNvPr>
            <p:cNvSpPr/>
            <p:nvPr/>
          </p:nvSpPr>
          <p:spPr>
            <a:xfrm rot="10800000">
              <a:off x="5610413" y="4608508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305106-1DC6-47FB-8419-153ABFB09606}"/>
              </a:ext>
            </a:extLst>
          </p:cNvPr>
          <p:cNvSpPr txBox="1"/>
          <p:nvPr/>
        </p:nvSpPr>
        <p:spPr>
          <a:xfrm>
            <a:off x="6045785" y="1705456"/>
            <a:ext cx="1438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Realität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FC897C2-999C-4CA0-88AA-F2E0AD9A04E0}"/>
              </a:ext>
            </a:extLst>
          </p:cNvPr>
          <p:cNvSpPr/>
          <p:nvPr/>
        </p:nvSpPr>
        <p:spPr>
          <a:xfrm>
            <a:off x="512841" y="2101236"/>
            <a:ext cx="3624044" cy="2929686"/>
          </a:xfrm>
          <a:prstGeom prst="cloud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251-5025-4EF5-8399-8B2EBFFC145E}"/>
              </a:ext>
            </a:extLst>
          </p:cNvPr>
          <p:cNvSpPr txBox="1"/>
          <p:nvPr/>
        </p:nvSpPr>
        <p:spPr>
          <a:xfrm>
            <a:off x="1012476" y="2975961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Wahrscheinlichkeitstheorie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93DD-5B71-40FF-B9D4-3FC68E89DFF2}"/>
              </a:ext>
            </a:extLst>
          </p:cNvPr>
          <p:cNvSpPr txBox="1"/>
          <p:nvPr/>
        </p:nvSpPr>
        <p:spPr>
          <a:xfrm>
            <a:off x="521645" y="408156"/>
            <a:ext cx="814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Wir nehmen an, dass die BDI Scores der </a:t>
            </a:r>
            <a:r>
              <a:rPr lang="de-DE" sz="1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Proband:innen</a:t>
            </a:r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Realisierungen</a:t>
            </a:r>
          </a:p>
          <a:p>
            <a:pPr algn="ctr"/>
            <a:r>
              <a:rPr lang="de-DE" sz="16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unabhängiger und identisch</a:t>
            </a:r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normalverteilter Zufallsvariablen sind.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9F9A2-AF6B-4647-9D4D-F1D8EFF90738}"/>
              </a:ext>
            </a:extLst>
          </p:cNvPr>
          <p:cNvSpPr txBox="1"/>
          <p:nvPr/>
        </p:nvSpPr>
        <p:spPr>
          <a:xfrm>
            <a:off x="3843212" y="4950933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Vorhersagen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C3C8A-6E76-491D-A5B0-066F6F5F67A9}"/>
              </a:ext>
            </a:extLst>
          </p:cNvPr>
          <p:cNvSpPr txBox="1"/>
          <p:nvPr/>
        </p:nvSpPr>
        <p:spPr>
          <a:xfrm>
            <a:off x="1609405" y="1707447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D97138-3D1C-41A5-BF6E-FDA09C893B61}"/>
              </a:ext>
            </a:extLst>
          </p:cNvPr>
          <p:cNvSpPr txBox="1"/>
          <p:nvPr/>
        </p:nvSpPr>
        <p:spPr>
          <a:xfrm>
            <a:off x="3813557" y="1301740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Modellierung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9DFE1-F9D8-4A7E-8CC6-6E7115347018}"/>
              </a:ext>
            </a:extLst>
          </p:cNvPr>
          <p:cNvSpPr txBox="1"/>
          <p:nvPr/>
        </p:nvSpPr>
        <p:spPr>
          <a:xfrm>
            <a:off x="6045785" y="2447532"/>
            <a:ext cx="158248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Zufallsvorgang</a:t>
            </a:r>
            <a:endParaRPr lang="de-DE" sz="1600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F6FFA3-5F72-4AE9-8925-187E1A9305BF}"/>
                  </a:ext>
                </a:extLst>
              </p:cNvPr>
              <p:cNvSpPr txBox="1"/>
              <p:nvPr/>
            </p:nvSpPr>
            <p:spPr>
              <a:xfrm>
                <a:off x="1118563" y="3506993"/>
                <a:ext cx="2510046" cy="270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F6FFA3-5F72-4AE9-8925-187E1A93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63" y="3506993"/>
                <a:ext cx="2510046" cy="270972"/>
              </a:xfrm>
              <a:prstGeom prst="rect">
                <a:avLst/>
              </a:prstGeom>
              <a:blipFill>
                <a:blip r:embed="rId3"/>
                <a:stretch>
                  <a:fillRect l="-1214" b="-2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5FD6DC-885A-455C-A5D4-549616E44FB8}"/>
                  </a:ext>
                </a:extLst>
              </p:cNvPr>
              <p:cNvSpPr txBox="1"/>
              <p:nvPr/>
            </p:nvSpPr>
            <p:spPr>
              <a:xfrm>
                <a:off x="1102803" y="3925519"/>
                <a:ext cx="2524281" cy="270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5FD6DC-885A-455C-A5D4-549616E4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3" y="3925519"/>
                <a:ext cx="2524281" cy="270972"/>
              </a:xfrm>
              <a:prstGeom prst="rect">
                <a:avLst/>
              </a:prstGeom>
              <a:blipFill>
                <a:blip r:embed="rId4"/>
                <a:stretch>
                  <a:fillRect l="-1449" r="-242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oup of people sitting in chairs&#10;&#10;Description automatically generated with low confidence">
            <a:extLst>
              <a:ext uri="{FF2B5EF4-FFF2-40B4-BE49-F238E27FC236}">
                <a16:creationId xmlns:a16="http://schemas.microsoft.com/office/drawing/2014/main" id="{1CD5DBC4-D38B-4F29-8EC2-1332B55E9318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74" y="2754334"/>
            <a:ext cx="2512776" cy="904068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1CD678D-C390-4D9F-A03B-BF348ABD6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19" y="3495984"/>
            <a:ext cx="1895351" cy="136069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F4ABD0-154E-4098-802B-A7C3E1295C9C}"/>
              </a:ext>
            </a:extLst>
          </p:cNvPr>
          <p:cNvSpPr/>
          <p:nvPr/>
        </p:nvSpPr>
        <p:spPr>
          <a:xfrm>
            <a:off x="5338759" y="2777386"/>
            <a:ext cx="3033454" cy="20792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66026-EAA4-4AA7-AB70-16D85C54B6C0}"/>
              </a:ext>
            </a:extLst>
          </p:cNvPr>
          <p:cNvSpPr txBox="1"/>
          <p:nvPr/>
        </p:nvSpPr>
        <p:spPr>
          <a:xfrm>
            <a:off x="4834447" y="3370703"/>
            <a:ext cx="400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rgbClr val="0070C0"/>
                </a:solidFill>
              </a:rPr>
              <a:t>Klinische Studie zum Vergleich der Effekte von</a:t>
            </a:r>
          </a:p>
          <a:p>
            <a:pPr algn="ctr"/>
            <a:r>
              <a:rPr lang="de-DE" sz="1600" dirty="0">
                <a:solidFill>
                  <a:srgbClr val="0070C0"/>
                </a:solidFill>
              </a:rPr>
              <a:t>Klassischer und Online PT bei Depression</a:t>
            </a:r>
          </a:p>
        </p:txBody>
      </p:sp>
    </p:spTree>
    <p:extLst>
      <p:ext uri="{BB962C8B-B14F-4D97-AF65-F5344CB8AC3E}">
        <p14:creationId xmlns:p14="http://schemas.microsoft.com/office/powerpoint/2010/main" val="21062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8</cp:revision>
  <cp:lastPrinted>2021-10-19T07:58:02Z</cp:lastPrinted>
  <dcterms:created xsi:type="dcterms:W3CDTF">2021-10-15T06:13:51Z</dcterms:created>
  <dcterms:modified xsi:type="dcterms:W3CDTF">2021-11-08T06:10:54Z</dcterms:modified>
</cp:coreProperties>
</file>