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9200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883861"/>
            <a:ext cx="673203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836605"/>
            <a:ext cx="594002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79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43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287536"/>
            <a:ext cx="1707758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87536"/>
            <a:ext cx="5024274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54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9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346420"/>
            <a:ext cx="6831033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3614203"/>
            <a:ext cx="6831033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31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437680"/>
            <a:ext cx="336601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437680"/>
            <a:ext cx="336601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26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87537"/>
            <a:ext cx="6831033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323916"/>
            <a:ext cx="33505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972747"/>
            <a:ext cx="3350547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323916"/>
            <a:ext cx="336704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1972747"/>
            <a:ext cx="3367048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22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9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10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777598"/>
            <a:ext cx="4009519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96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777598"/>
            <a:ext cx="4009519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3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87537"/>
            <a:ext cx="683103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437680"/>
            <a:ext cx="683103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585A9-EC53-4DF8-99B3-3A6DC3B03516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5005627"/>
            <a:ext cx="267301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4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194C707-3503-4C99-9138-97B8B34D2C8C}"/>
              </a:ext>
            </a:extLst>
          </p:cNvPr>
          <p:cNvGrpSpPr/>
          <p:nvPr/>
        </p:nvGrpSpPr>
        <p:grpSpPr>
          <a:xfrm>
            <a:off x="284731" y="174310"/>
            <a:ext cx="7359182" cy="5052053"/>
            <a:chOff x="1157681" y="1015067"/>
            <a:chExt cx="7359182" cy="50520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EC2ABE30-8E38-45E2-B3D3-B67A4B018CD7}"/>
                    </a:ext>
                  </a:extLst>
                </p:cNvPr>
                <p:cNvSpPr txBox="1"/>
                <p:nvPr/>
              </p:nvSpPr>
              <p:spPr>
                <a:xfrm>
                  <a:off x="4957171" y="2323191"/>
                  <a:ext cx="3559692" cy="984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𝒳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≔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EC2ABE30-8E38-45E2-B3D3-B67A4B018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7171" y="2323191"/>
                  <a:ext cx="3559692" cy="9840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CD8C1320-AF35-4989-8534-4045AA3B5430}"/>
                    </a:ext>
                  </a:extLst>
                </p:cNvPr>
                <p:cNvSpPr txBox="1"/>
                <p:nvPr/>
              </p:nvSpPr>
              <p:spPr>
                <a:xfrm>
                  <a:off x="1896526" y="5662137"/>
                  <a:ext cx="4646272" cy="4049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=: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CD8C1320-AF35-4989-8534-4045AA3B5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6526" y="5662137"/>
                  <a:ext cx="4646272" cy="404983"/>
                </a:xfrm>
                <a:prstGeom prst="rect">
                  <a:avLst/>
                </a:prstGeom>
                <a:blipFill>
                  <a:blip r:embed="rId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26F33949-4E24-4661-9748-49DD99F96FAB}"/>
                </a:ext>
              </a:extLst>
            </p:cNvPr>
            <p:cNvGrpSpPr/>
            <p:nvPr/>
          </p:nvGrpSpPr>
          <p:grpSpPr>
            <a:xfrm>
              <a:off x="1157681" y="1015067"/>
              <a:ext cx="3548543" cy="2122199"/>
              <a:chOff x="1157681" y="1409350"/>
              <a:chExt cx="3548543" cy="2122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Ellipse 3">
                    <a:extLst>
                      <a:ext uri="{FF2B5EF4-FFF2-40B4-BE49-F238E27FC236}">
                        <a16:creationId xmlns:a16="http://schemas.microsoft.com/office/drawing/2014/main" id="{4A6DFFB0-7027-4E50-B751-CCFE9DFE7F5B}"/>
                      </a:ext>
                    </a:extLst>
                  </p:cNvPr>
                  <p:cNvSpPr/>
                  <p:nvPr/>
                </p:nvSpPr>
                <p:spPr>
                  <a:xfrm>
                    <a:off x="1588608" y="1589930"/>
                    <a:ext cx="2631054" cy="165661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𝒳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4" name="Ellipse 3">
                    <a:extLst>
                      <a:ext uri="{FF2B5EF4-FFF2-40B4-BE49-F238E27FC236}">
                        <a16:creationId xmlns:a16="http://schemas.microsoft.com/office/drawing/2014/main" id="{4A6DFFB0-7027-4E50-B751-CCFE9DFE7F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8608" y="1589930"/>
                    <a:ext cx="2631054" cy="165661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3200C8D8-F313-4BAE-838C-4128891B5F8E}"/>
                      </a:ext>
                    </a:extLst>
                  </p:cNvPr>
                  <p:cNvSpPr txBox="1"/>
                  <p:nvPr/>
                </p:nvSpPr>
                <p:spPr>
                  <a:xfrm>
                    <a:off x="1807104" y="1898214"/>
                    <a:ext cx="441146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220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de-DE" sz="2200" dirty="0"/>
                  </a:p>
                </p:txBody>
              </p:sp>
            </mc:Choice>
            <mc:Fallback xmlns=""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3200C8D8-F313-4BAE-838C-4128891B5F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7104" y="1898214"/>
                    <a:ext cx="441146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A73EDD6E-606C-4290-A696-0AB0118CE651}"/>
                  </a:ext>
                </a:extLst>
              </p:cNvPr>
              <p:cNvSpPr/>
              <p:nvPr/>
            </p:nvSpPr>
            <p:spPr>
              <a:xfrm>
                <a:off x="2248250" y="2396213"/>
                <a:ext cx="1208014" cy="60191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feld 25">
                    <a:extLst>
                      <a:ext uri="{FF2B5EF4-FFF2-40B4-BE49-F238E27FC236}">
                        <a16:creationId xmlns:a16="http://schemas.microsoft.com/office/drawing/2014/main" id="{E0C8B1C0-8A2F-451E-AE7E-363917DD7250}"/>
                      </a:ext>
                    </a:extLst>
                  </p:cNvPr>
                  <p:cNvSpPr txBox="1"/>
                  <p:nvPr/>
                </p:nvSpPr>
                <p:spPr>
                  <a:xfrm>
                    <a:off x="2379499" y="2512502"/>
                    <a:ext cx="9455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6" name="Textfeld 25">
                    <a:extLst>
                      <a:ext uri="{FF2B5EF4-FFF2-40B4-BE49-F238E27FC236}">
                        <a16:creationId xmlns:a16="http://schemas.microsoft.com/office/drawing/2014/main" id="{E0C8B1C0-8A2F-451E-AE7E-363917DD72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9499" y="2512502"/>
                    <a:ext cx="94551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B075BDD3-3957-4170-8218-3574E7808743}"/>
                  </a:ext>
                </a:extLst>
              </p:cNvPr>
              <p:cNvSpPr/>
              <p:nvPr/>
            </p:nvSpPr>
            <p:spPr>
              <a:xfrm>
                <a:off x="1157681" y="1409350"/>
                <a:ext cx="3548543" cy="2122199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EF4FBB28-58A6-4808-8BC4-51ACAA2A7FF5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681" y="3070263"/>
                    <a:ext cx="11346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EF4FBB28-58A6-4808-8BC4-51ACAA2A7F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81" y="3070263"/>
                    <a:ext cx="113467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FC8A7F43-1719-4A3D-875C-93BD3DF06A68}"/>
                </a:ext>
              </a:extLst>
            </p:cNvPr>
            <p:cNvSpPr/>
            <p:nvPr/>
          </p:nvSpPr>
          <p:spPr>
            <a:xfrm>
              <a:off x="4320330" y="3429001"/>
              <a:ext cx="2759978" cy="1923176"/>
            </a:xfrm>
            <a:prstGeom prst="round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2A70484-6869-43DC-8D73-5E0131F7504F}"/>
                    </a:ext>
                  </a:extLst>
                </p:cNvPr>
                <p:cNvSpPr txBox="1"/>
                <p:nvPr/>
              </p:nvSpPr>
              <p:spPr>
                <a:xfrm>
                  <a:off x="4334672" y="4912805"/>
                  <a:ext cx="12282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𝒳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𝒮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2A70484-6869-43DC-8D73-5E0131F75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672" y="4912805"/>
                  <a:ext cx="122822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20BCB817-DFDB-4EF8-A6A3-A4A7948A5413}"/>
                    </a:ext>
                  </a:extLst>
                </p:cNvPr>
                <p:cNvSpPr/>
                <p:nvPr/>
              </p:nvSpPr>
              <p:spPr>
                <a:xfrm>
                  <a:off x="4572000" y="3757111"/>
                  <a:ext cx="2214694" cy="118306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𝒳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20BCB817-DFDB-4EF8-A6A3-A4A7948A54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757111"/>
                  <a:ext cx="2214694" cy="11830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5381D715-8901-4C1F-9E74-6DEB44ECC234}"/>
                    </a:ext>
                  </a:extLst>
                </p:cNvPr>
                <p:cNvSpPr/>
                <p:nvPr/>
              </p:nvSpPr>
              <p:spPr>
                <a:xfrm>
                  <a:off x="6025742" y="4357581"/>
                  <a:ext cx="4357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𝒳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5381D715-8901-4C1F-9E74-6DEB44ECC2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5742" y="4357581"/>
                  <a:ext cx="43576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79FE709-0BAE-4E3F-B65D-3E7A9A84D0C3}"/>
                </a:ext>
              </a:extLst>
            </p:cNvPr>
            <p:cNvSpPr/>
            <p:nvPr/>
          </p:nvSpPr>
          <p:spPr>
            <a:xfrm>
              <a:off x="3543566" y="2344055"/>
              <a:ext cx="1822300" cy="1652468"/>
            </a:xfrm>
            <a:custGeom>
              <a:avLst/>
              <a:gdLst>
                <a:gd name="connsiteX0" fmla="*/ 0 w 3179427"/>
                <a:gd name="connsiteY0" fmla="*/ 0 h 1367405"/>
                <a:gd name="connsiteX1" fmla="*/ 2088859 w 3179427"/>
                <a:gd name="connsiteY1" fmla="*/ 251670 h 1367405"/>
                <a:gd name="connsiteX2" fmla="*/ 3179427 w 3179427"/>
                <a:gd name="connsiteY2" fmla="*/ 1367405 h 1367405"/>
                <a:gd name="connsiteX3" fmla="*/ 3179427 w 3179427"/>
                <a:gd name="connsiteY3" fmla="*/ 1367405 h 136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9427" h="1367405">
                  <a:moveTo>
                    <a:pt x="0" y="0"/>
                  </a:moveTo>
                  <a:cubicBezTo>
                    <a:pt x="779477" y="11884"/>
                    <a:pt x="1558954" y="23769"/>
                    <a:pt x="2088859" y="251670"/>
                  </a:cubicBezTo>
                  <a:cubicBezTo>
                    <a:pt x="2618764" y="479571"/>
                    <a:pt x="3179427" y="1367405"/>
                    <a:pt x="3179427" y="1367405"/>
                  </a:cubicBezTo>
                  <a:lnTo>
                    <a:pt x="3179427" y="1367405"/>
                  </a:lnTo>
                </a:path>
              </a:pathLst>
            </a:custGeom>
            <a:noFill/>
            <a:ln w="31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F2352FE-F3D3-4A07-8696-9D9CADA70F51}"/>
                </a:ext>
              </a:extLst>
            </p:cNvPr>
            <p:cNvSpPr/>
            <p:nvPr/>
          </p:nvSpPr>
          <p:spPr>
            <a:xfrm>
              <a:off x="5058109" y="4067379"/>
              <a:ext cx="699404" cy="60191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352AD9BB-8719-4925-8530-6D064AD9AA05}"/>
                    </a:ext>
                  </a:extLst>
                </p:cNvPr>
                <p:cNvSpPr/>
                <p:nvPr/>
              </p:nvSpPr>
              <p:spPr>
                <a:xfrm>
                  <a:off x="5224178" y="4187156"/>
                  <a:ext cx="363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352AD9BB-8719-4925-8530-6D064AD9AA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78" y="4187156"/>
                  <a:ext cx="36388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282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6zFGBhdAqCr9fbTK</dc:creator>
  <cp:lastModifiedBy>Dirk Ostwald</cp:lastModifiedBy>
  <cp:revision>9</cp:revision>
  <dcterms:created xsi:type="dcterms:W3CDTF">2019-09-24T04:58:36Z</dcterms:created>
  <dcterms:modified xsi:type="dcterms:W3CDTF">2021-09-19T05:04:38Z</dcterms:modified>
</cp:coreProperties>
</file>