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9144000" cy="575945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2577"/>
            <a:ext cx="6858000" cy="200514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5045"/>
            <a:ext cx="6858000" cy="139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19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5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6637"/>
            <a:ext cx="1971675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6637"/>
            <a:ext cx="5800725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35864"/>
            <a:ext cx="7886700" cy="239577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54300"/>
            <a:ext cx="7886700" cy="12598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6638"/>
            <a:ext cx="7886700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1865"/>
            <a:ext cx="3868340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03799"/>
            <a:ext cx="3868340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1865"/>
            <a:ext cx="3887391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03799"/>
            <a:ext cx="3887391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2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99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76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9255"/>
            <a:ext cx="4629150" cy="40929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9255"/>
            <a:ext cx="4629150" cy="40929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1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6638"/>
            <a:ext cx="78867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187"/>
            <a:ext cx="78867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38158"/>
            <a:ext cx="30861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F40F4F-055A-400D-A8D2-DF2C06AF5180}"/>
              </a:ext>
            </a:extLst>
          </p:cNvPr>
          <p:cNvGrpSpPr/>
          <p:nvPr/>
        </p:nvGrpSpPr>
        <p:grpSpPr>
          <a:xfrm>
            <a:off x="2364945" y="1007279"/>
            <a:ext cx="4472082" cy="4472081"/>
            <a:chOff x="2608226" y="1345579"/>
            <a:chExt cx="3788509" cy="37885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0AE87E-4453-4F60-ABAF-84596E066A02}"/>
                </a:ext>
              </a:extLst>
            </p:cNvPr>
            <p:cNvSpPr/>
            <p:nvPr/>
          </p:nvSpPr>
          <p:spPr>
            <a:xfrm>
              <a:off x="2608226" y="1345579"/>
              <a:ext cx="3788508" cy="3788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698CF7-637D-4FF3-AFCA-11C3A0126CCA}"/>
                </a:ext>
              </a:extLst>
            </p:cNvPr>
            <p:cNvSpPr/>
            <p:nvPr/>
          </p:nvSpPr>
          <p:spPr>
            <a:xfrm>
              <a:off x="2608226" y="1784343"/>
              <a:ext cx="3788509" cy="2910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46DA639-B137-42BC-82EA-D64380FF0D5D}"/>
                </a:ext>
              </a:extLst>
            </p:cNvPr>
            <p:cNvSpPr/>
            <p:nvPr/>
          </p:nvSpPr>
          <p:spPr>
            <a:xfrm>
              <a:off x="3196205" y="1687870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4C23F88-B8B9-4DB3-B819-144890DA27AE}"/>
                </a:ext>
              </a:extLst>
            </p:cNvPr>
            <p:cNvSpPr/>
            <p:nvPr/>
          </p:nvSpPr>
          <p:spPr>
            <a:xfrm rot="10800000">
              <a:off x="5610413" y="4608508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305106-1DC6-47FB-8419-153ABFB09606}"/>
              </a:ext>
            </a:extLst>
          </p:cNvPr>
          <p:cNvSpPr txBox="1"/>
          <p:nvPr/>
        </p:nvSpPr>
        <p:spPr>
          <a:xfrm>
            <a:off x="6045785" y="1647362"/>
            <a:ext cx="1438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Realität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FC897C2-999C-4CA0-88AA-F2E0AD9A04E0}"/>
              </a:ext>
            </a:extLst>
          </p:cNvPr>
          <p:cNvSpPr/>
          <p:nvPr/>
        </p:nvSpPr>
        <p:spPr>
          <a:xfrm>
            <a:off x="419161" y="1930292"/>
            <a:ext cx="3714846" cy="3003091"/>
          </a:xfrm>
          <a:prstGeom prst="cloud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0251-5025-4EF5-8399-8B2EBFFC145E}"/>
              </a:ext>
            </a:extLst>
          </p:cNvPr>
          <p:cNvSpPr txBox="1"/>
          <p:nvPr/>
        </p:nvSpPr>
        <p:spPr>
          <a:xfrm>
            <a:off x="1069537" y="2536617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Wahrscheinlichkeitstheorie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93DD-5B71-40FF-B9D4-3FC68E89DFF2}"/>
              </a:ext>
            </a:extLst>
          </p:cNvPr>
          <p:cNvSpPr txBox="1"/>
          <p:nvPr/>
        </p:nvSpPr>
        <p:spPr>
          <a:xfrm>
            <a:off x="521646" y="350063"/>
            <a:ext cx="814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Wir nehmen an, dass die BDI Scores der </a:t>
            </a:r>
            <a:r>
              <a:rPr lang="de-DE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Proband:innen</a:t>
            </a:r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Realisierungen</a:t>
            </a:r>
          </a:p>
          <a:p>
            <a:pPr algn="ctr"/>
            <a:r>
              <a:rPr lang="de-DE" sz="16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unabhängiger und identisch</a:t>
            </a:r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normalverteilter Zufallsvariablen sind.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9F9A2-AF6B-4647-9D4D-F1D8EFF90738}"/>
              </a:ext>
            </a:extLst>
          </p:cNvPr>
          <p:cNvSpPr txBox="1"/>
          <p:nvPr/>
        </p:nvSpPr>
        <p:spPr>
          <a:xfrm>
            <a:off x="3843212" y="4892839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Vorhersagen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C3C8A-6E76-491D-A5B0-066F6F5F67A9}"/>
              </a:ext>
            </a:extLst>
          </p:cNvPr>
          <p:cNvSpPr txBox="1"/>
          <p:nvPr/>
        </p:nvSpPr>
        <p:spPr>
          <a:xfrm>
            <a:off x="1609406" y="1649353"/>
            <a:ext cx="1266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D97138-3D1C-41A5-BF6E-FDA09C893B61}"/>
              </a:ext>
            </a:extLst>
          </p:cNvPr>
          <p:cNvSpPr txBox="1"/>
          <p:nvPr/>
        </p:nvSpPr>
        <p:spPr>
          <a:xfrm>
            <a:off x="3813557" y="1243646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Modellierung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29DFE1-F9D8-4A7E-8CC6-6E7115347018}"/>
              </a:ext>
            </a:extLst>
          </p:cNvPr>
          <p:cNvSpPr txBox="1"/>
          <p:nvPr/>
        </p:nvSpPr>
        <p:spPr>
          <a:xfrm>
            <a:off x="6045785" y="2389439"/>
            <a:ext cx="158248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Zufallsvorgang</a:t>
            </a:r>
            <a:endParaRPr lang="de-DE" sz="1600" dirty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F6FFA3-5F72-4AE9-8925-187E1A9305BF}"/>
                  </a:ext>
                </a:extLst>
              </p:cNvPr>
              <p:cNvSpPr txBox="1"/>
              <p:nvPr/>
            </p:nvSpPr>
            <p:spPr>
              <a:xfrm>
                <a:off x="972596" y="2972256"/>
                <a:ext cx="2510046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sz="15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F6FFA3-5F72-4AE9-8925-187E1A93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96" y="2972256"/>
                <a:ext cx="2510046" cy="254044"/>
              </a:xfrm>
              <a:prstGeom prst="rect">
                <a:avLst/>
              </a:prstGeom>
              <a:blipFill>
                <a:blip r:embed="rId3"/>
                <a:stretch>
                  <a:fillRect t="-2439" b="-24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5FD6DC-885A-455C-A5D4-549616E44FB8}"/>
                  </a:ext>
                </a:extLst>
              </p:cNvPr>
              <p:cNvSpPr txBox="1"/>
              <p:nvPr/>
            </p:nvSpPr>
            <p:spPr>
              <a:xfrm>
                <a:off x="1037718" y="3295840"/>
                <a:ext cx="2370201" cy="25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sz="15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5FD6DC-885A-455C-A5D4-549616E4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18" y="3295840"/>
                <a:ext cx="2370201" cy="254044"/>
              </a:xfrm>
              <a:prstGeom prst="rect">
                <a:avLst/>
              </a:prstGeom>
              <a:blipFill>
                <a:blip r:embed="rId4"/>
                <a:stretch>
                  <a:fillRect l="-1542" t="-2439" r="-257" b="-24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oup of people sitting in chairs&#10;&#10;Description automatically generated with low confidence">
            <a:extLst>
              <a:ext uri="{FF2B5EF4-FFF2-40B4-BE49-F238E27FC236}">
                <a16:creationId xmlns:a16="http://schemas.microsoft.com/office/drawing/2014/main" id="{1CD5DBC4-D38B-4F29-8EC2-1332B55E9318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74" y="2696240"/>
            <a:ext cx="2512776" cy="904068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1CD678D-C390-4D9F-A03B-BF348ABD6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20" y="3437891"/>
            <a:ext cx="1895351" cy="136069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F4ABD0-154E-4098-802B-A7C3E1295C9C}"/>
              </a:ext>
            </a:extLst>
          </p:cNvPr>
          <p:cNvSpPr/>
          <p:nvPr/>
        </p:nvSpPr>
        <p:spPr>
          <a:xfrm>
            <a:off x="5338759" y="2719293"/>
            <a:ext cx="3033454" cy="20792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66026-EAA4-4AA7-AB70-16D85C54B6C0}"/>
              </a:ext>
            </a:extLst>
          </p:cNvPr>
          <p:cNvSpPr txBox="1"/>
          <p:nvPr/>
        </p:nvSpPr>
        <p:spPr>
          <a:xfrm>
            <a:off x="4834447" y="3312610"/>
            <a:ext cx="400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rgbClr val="0070C0"/>
                </a:solidFill>
              </a:rPr>
              <a:t>Klinische Studie zum Vergleich der Effekte von</a:t>
            </a:r>
          </a:p>
          <a:p>
            <a:pPr algn="ctr"/>
            <a:r>
              <a:rPr lang="de-DE" sz="1600" dirty="0">
                <a:solidFill>
                  <a:srgbClr val="0070C0"/>
                </a:solidFill>
              </a:rPr>
              <a:t>Klassischer und Online PT bei Depression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85C117-A066-4B88-8E37-0F911EBB0E84}"/>
                  </a:ext>
                </a:extLst>
              </p:cNvPr>
              <p:cNvSpPr txBox="1"/>
              <p:nvPr/>
            </p:nvSpPr>
            <p:spPr>
              <a:xfrm>
                <a:off x="881154" y="3661386"/>
                <a:ext cx="2622962" cy="265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de-DE" sz="15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de-DE" sz="15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i="1">
                          <a:latin typeface="Cambria Math" panose="02040503050406030204" pitchFamily="18" charset="0"/>
                        </a:rPr>
                        <m:t>  ∀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85C117-A066-4B88-8E37-0F911EBB0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54" y="3661386"/>
                <a:ext cx="2622962" cy="265907"/>
              </a:xfrm>
              <a:prstGeom prst="rect">
                <a:avLst/>
              </a:prstGeom>
              <a:blipFill>
                <a:blip r:embed="rId7"/>
                <a:stretch>
                  <a:fillRect l="-698" r="-1163" b="-232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F4F86F-A693-437A-AEF2-70FAD4B54EB3}"/>
                  </a:ext>
                </a:extLst>
              </p:cNvPr>
              <p:cNvSpPr txBox="1"/>
              <p:nvPr/>
            </p:nvSpPr>
            <p:spPr>
              <a:xfrm>
                <a:off x="830936" y="3974133"/>
                <a:ext cx="3199422" cy="358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>
                          <a:latin typeface="Cambria Math" panose="02040503050406030204" pitchFamily="18" charset="0"/>
                        </a:rPr>
                        <m:t>ℂ</m:t>
                      </m:r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d>
                      <m:r>
                        <a:rPr lang="de-DE" sz="1500" i="1">
                          <a:latin typeface="Cambria Math" panose="02040503050406030204" pitchFamily="18" charset="0"/>
                        </a:rPr>
                        <m:t>=0  ∀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F4F86F-A693-437A-AEF2-70FAD4B5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36" y="3974133"/>
                <a:ext cx="3199422" cy="358240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2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10</cp:revision>
  <cp:lastPrinted>2021-10-19T07:58:02Z</cp:lastPrinted>
  <dcterms:created xsi:type="dcterms:W3CDTF">2021-10-15T06:13:51Z</dcterms:created>
  <dcterms:modified xsi:type="dcterms:W3CDTF">2021-11-18T09:46:25Z</dcterms:modified>
</cp:coreProperties>
</file>