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2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1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7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9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7E-A263-45D8-A3A3-5C00D0A59E1B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33A5F87-8B07-4899-8EDC-013A34CF3DFE}"/>
              </a:ext>
            </a:extLst>
          </p:cNvPr>
          <p:cNvGrpSpPr/>
          <p:nvPr/>
        </p:nvGrpSpPr>
        <p:grpSpPr>
          <a:xfrm>
            <a:off x="236399" y="175805"/>
            <a:ext cx="9607827" cy="5049064"/>
            <a:chOff x="236398" y="175805"/>
            <a:chExt cx="9607827" cy="504906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389AF72-A8CF-433E-B2DB-3E9F6DB49091}"/>
                </a:ext>
              </a:extLst>
            </p:cNvPr>
            <p:cNvSpPr/>
            <p:nvPr/>
          </p:nvSpPr>
          <p:spPr>
            <a:xfrm>
              <a:off x="236398" y="175805"/>
              <a:ext cx="9607827" cy="5049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D90909B7-5B95-4F8E-AB64-6A840CC52D8C}"/>
                </a:ext>
              </a:extLst>
            </p:cNvPr>
            <p:cNvGrpSpPr/>
            <p:nvPr/>
          </p:nvGrpSpPr>
          <p:grpSpPr>
            <a:xfrm>
              <a:off x="349090" y="352495"/>
              <a:ext cx="9423665" cy="4872374"/>
              <a:chOff x="662730" y="1335277"/>
              <a:chExt cx="9423665" cy="4872374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C665D8BC-A1F4-456E-8C97-EFCE362CD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730" y="3837997"/>
                <a:ext cx="26769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1841A5B-5DA1-4863-B0A3-8970A3455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7340" y="5392150"/>
                <a:ext cx="336098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50765DAF-600F-4A45-866C-F7A7CD5A55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7340" y="3843168"/>
                <a:ext cx="336098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5D376AD-6C1C-4BEA-8112-D0A9187E46F5}"/>
                  </a:ext>
                </a:extLst>
              </p:cNvPr>
              <p:cNvSpPr txBox="1"/>
              <p:nvPr/>
            </p:nvSpPr>
            <p:spPr>
              <a:xfrm>
                <a:off x="2623075" y="1335277"/>
                <a:ext cx="54617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Standardprobleme </a:t>
                </a:r>
                <a:r>
                  <a:rPr lang="de-DE" sz="2200" dirty="0" err="1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frequentistischer</a:t>
                </a:r>
                <a:r>
                  <a:rPr lang="de-DE" sz="22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Inferenz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6B730DB8-08DB-4367-BEE4-7E42AEC521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96709" y="3984159"/>
                    <a:ext cx="2276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6B730DB8-08DB-4367-BEE4-7E42AEC521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709" y="3984159"/>
                    <a:ext cx="22762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919" r="-21622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88A719E1-6D83-4439-8FEF-EEE2658630CA}"/>
                  </a:ext>
                </a:extLst>
              </p:cNvPr>
              <p:cNvSpPr/>
              <p:nvPr/>
            </p:nvSpPr>
            <p:spPr>
              <a:xfrm>
                <a:off x="1238198" y="3756898"/>
                <a:ext cx="165463" cy="165463"/>
              </a:xfrm>
              <a:prstGeom prst="ellips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2A559345-09EE-48D5-BDC2-994749B919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523" y="3937992"/>
                    <a:ext cx="3981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2A559345-09EE-48D5-BDC2-994749B91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523" y="3937992"/>
                    <a:ext cx="3981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590BB0B-BA34-41CC-9901-00A2887A491E}"/>
                  </a:ext>
                </a:extLst>
              </p:cNvPr>
              <p:cNvSpPr txBox="1"/>
              <p:nvPr/>
            </p:nvSpPr>
            <p:spPr>
              <a:xfrm>
                <a:off x="853288" y="3132515"/>
                <a:ext cx="22958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Wahrer, aber unbekannter, </a:t>
                </a:r>
              </a:p>
              <a:p>
                <a:pPr algn="ctr"/>
                <a:r>
                  <a:rPr lang="de-DE" sz="14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Parameterwert</a:t>
                </a: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B7A3D28-173F-4D89-84FC-B91A6E0B8D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7340" y="2475467"/>
                <a:ext cx="336098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EB139173-0D5B-45A7-B50C-04E57737A3E2}"/>
                      </a:ext>
                    </a:extLst>
                  </p:cNvPr>
                  <p:cNvSpPr txBox="1"/>
                  <p:nvPr/>
                </p:nvSpPr>
                <p:spPr>
                  <a:xfrm>
                    <a:off x="9753555" y="2640824"/>
                    <a:ext cx="2276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EB139173-0D5B-45A7-B50C-04E57737A3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3555" y="2640824"/>
                    <a:ext cx="22762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1622" r="-18919" b="-444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31B88A61-0E4F-46DC-8E38-9DF8D89D55FD}"/>
                  </a:ext>
                </a:extLst>
              </p:cNvPr>
              <p:cNvSpPr/>
              <p:nvPr/>
            </p:nvSpPr>
            <p:spPr>
              <a:xfrm>
                <a:off x="7447765" y="2388371"/>
                <a:ext cx="165463" cy="1654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2D730FFB-9193-4941-9A6F-CD7E44C6ECCE}"/>
                      </a:ext>
                    </a:extLst>
                  </p:cNvPr>
                  <p:cNvSpPr txBox="1"/>
                  <p:nvPr/>
                </p:nvSpPr>
                <p:spPr>
                  <a:xfrm>
                    <a:off x="7331403" y="2588790"/>
                    <a:ext cx="398186" cy="3810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2D730FFB-9193-4941-9A6F-CD7E44C6E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1403" y="2588790"/>
                    <a:ext cx="398186" cy="3810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524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A6E29EC-9190-4F3F-936E-4877328492D4}"/>
                  </a:ext>
                </a:extLst>
              </p:cNvPr>
              <p:cNvSpPr txBox="1"/>
              <p:nvPr/>
            </p:nvSpPr>
            <p:spPr>
              <a:xfrm>
                <a:off x="6464761" y="1895945"/>
                <a:ext cx="18598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Parameterschätzung</a:t>
                </a:r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4931E6B6-F0C7-4222-ABD3-2A96581C24A5}"/>
                  </a:ext>
                </a:extLst>
              </p:cNvPr>
              <p:cNvSpPr/>
              <p:nvPr/>
            </p:nvSpPr>
            <p:spPr>
              <a:xfrm>
                <a:off x="7832894" y="2388371"/>
                <a:ext cx="165463" cy="1654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4F408BBD-DC02-46F4-9807-8AB26A1F2730}"/>
                      </a:ext>
                    </a:extLst>
                  </p:cNvPr>
                  <p:cNvSpPr txBox="1"/>
                  <p:nvPr/>
                </p:nvSpPr>
                <p:spPr>
                  <a:xfrm>
                    <a:off x="9753555" y="3984159"/>
                    <a:ext cx="2276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4F408BBD-DC02-46F4-9807-8AB26A1F27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3555" y="3984159"/>
                    <a:ext cx="22762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622" r="-1891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FB3C2DFE-0551-4795-806E-5CF78B51041C}"/>
                  </a:ext>
                </a:extLst>
              </p:cNvPr>
              <p:cNvSpPr/>
              <p:nvPr/>
            </p:nvSpPr>
            <p:spPr>
              <a:xfrm>
                <a:off x="7429278" y="3770683"/>
                <a:ext cx="165463" cy="1654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C96D4EC6-0979-445B-BDBE-A878C5F2D5AE}"/>
                      </a:ext>
                    </a:extLst>
                  </p:cNvPr>
                  <p:cNvSpPr txBox="1"/>
                  <p:nvPr/>
                </p:nvSpPr>
                <p:spPr>
                  <a:xfrm>
                    <a:off x="7110732" y="3932125"/>
                    <a:ext cx="793551" cy="3810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C96D4EC6-0979-445B-BDBE-A878C5F2D5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0732" y="3932125"/>
                    <a:ext cx="793551" cy="3810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9677" b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B9205B82-3F1F-4A5F-9ECD-7AD0A0E46CE4}"/>
                  </a:ext>
                </a:extLst>
              </p:cNvPr>
              <p:cNvSpPr txBox="1"/>
              <p:nvPr/>
            </p:nvSpPr>
            <p:spPr>
              <a:xfrm>
                <a:off x="6464761" y="3240237"/>
                <a:ext cx="164019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Konfidenzintervall</a:t>
                </a:r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FAC217B0-BF58-470F-96C5-448A89BCC181}"/>
                  </a:ext>
                </a:extLst>
              </p:cNvPr>
              <p:cNvSpPr/>
              <p:nvPr/>
            </p:nvSpPr>
            <p:spPr>
              <a:xfrm>
                <a:off x="7832894" y="3770683"/>
                <a:ext cx="165463" cy="1654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5F833FAA-31BB-4E4F-8AD8-F2F4286C6DD0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254" y="3663599"/>
                    <a:ext cx="9665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[                      ]</m:t>
                        </m:r>
                      </m:oMath>
                    </a14:m>
                    <a:r>
                      <a:rPr lang="de-DE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a:t>         </a:t>
                    </a:r>
                  </a:p>
                </p:txBody>
              </p:sp>
            </mc:Choice>
            <mc:Fallback xmlns="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5F833FAA-31BB-4E4F-8AD8-F2F4286C6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254" y="3663599"/>
                    <a:ext cx="96656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87" r="-5283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A04149A9-C72F-46F5-867D-023F578B9D37}"/>
                      </a:ext>
                    </a:extLst>
                  </p:cNvPr>
                  <p:cNvSpPr txBox="1"/>
                  <p:nvPr/>
                </p:nvSpPr>
                <p:spPr>
                  <a:xfrm>
                    <a:off x="9722826" y="5560694"/>
                    <a:ext cx="2276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A04149A9-C72F-46F5-867D-023F578B9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2826" y="5560694"/>
                    <a:ext cx="227626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622" r="-18919" b="-444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AFBBB97-632C-478F-B71C-30B06434318A}"/>
                  </a:ext>
                </a:extLst>
              </p:cNvPr>
              <p:cNvSpPr txBox="1"/>
              <p:nvPr/>
            </p:nvSpPr>
            <p:spPr>
              <a:xfrm>
                <a:off x="6464761" y="4920854"/>
                <a:ext cx="14526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Hypothesentest</a:t>
                </a: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C168DE8-B222-4A5E-B0F7-B1E7A6BA6804}"/>
                  </a:ext>
                </a:extLst>
              </p:cNvPr>
              <p:cNvSpPr/>
              <p:nvPr/>
            </p:nvSpPr>
            <p:spPr>
              <a:xfrm>
                <a:off x="7832894" y="5323757"/>
                <a:ext cx="165463" cy="1654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A42840CA-849C-4F84-8DAE-21C105E54124}"/>
                      </a:ext>
                    </a:extLst>
                  </p:cNvPr>
                  <p:cNvSpPr txBox="1"/>
                  <p:nvPr/>
                </p:nvSpPr>
                <p:spPr>
                  <a:xfrm>
                    <a:off x="7472429" y="5212106"/>
                    <a:ext cx="9665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][</m:t>
                        </m:r>
                      </m:oMath>
                    </a14:m>
                    <a:r>
                      <a:rPr lang="de-DE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a:t>         </a:t>
                    </a:r>
                  </a:p>
                </p:txBody>
              </p:sp>
            </mc:Choice>
            <mc:Fallback xmlns="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A42840CA-849C-4F84-8DAE-21C105E541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2429" y="5212106"/>
                    <a:ext cx="96656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feld 36">
                    <a:extLst>
                      <a:ext uri="{FF2B5EF4-FFF2-40B4-BE49-F238E27FC236}">
                        <a16:creationId xmlns:a16="http://schemas.microsoft.com/office/drawing/2014/main" id="{68C5C591-6D9C-41E7-A231-C1B186C7FB9D}"/>
                      </a:ext>
                    </a:extLst>
                  </p:cNvPr>
                  <p:cNvSpPr txBox="1"/>
                  <p:nvPr/>
                </p:nvSpPr>
                <p:spPr>
                  <a:xfrm>
                    <a:off x="6960067" y="5442939"/>
                    <a:ext cx="3349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feld 36">
                    <a:extLst>
                      <a:ext uri="{FF2B5EF4-FFF2-40B4-BE49-F238E27FC236}">
                        <a16:creationId xmlns:a16="http://schemas.microsoft.com/office/drawing/2014/main" id="{68C5C591-6D9C-41E7-A231-C1B186C7FB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067" y="5442939"/>
                    <a:ext cx="33496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727" r="-363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F49256BD-F26D-435B-9A6B-32F6CE75A6F8}"/>
                      </a:ext>
                    </a:extLst>
                  </p:cNvPr>
                  <p:cNvSpPr txBox="1"/>
                  <p:nvPr/>
                </p:nvSpPr>
                <p:spPr>
                  <a:xfrm>
                    <a:off x="8659038" y="5442939"/>
                    <a:ext cx="3296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F49256BD-F26D-435B-9A6B-32F6CE75A6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9038" y="5442939"/>
                    <a:ext cx="32964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4815" r="-185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C0CB5FA3-FE41-4CFB-A2F8-471685524D90}"/>
                      </a:ext>
                    </a:extLst>
                  </p:cNvPr>
                  <p:cNvSpPr/>
                  <p:nvPr/>
                </p:nvSpPr>
                <p:spPr>
                  <a:xfrm>
                    <a:off x="9335260" y="1973180"/>
                    <a:ext cx="725968" cy="3328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de-DE" sz="1500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C0CB5FA3-FE41-4CFB-A2F8-471685524D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5260" y="1973180"/>
                    <a:ext cx="725968" cy="33284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363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C7DE82CB-B968-487C-890C-443165ECAACF}"/>
                      </a:ext>
                    </a:extLst>
                  </p:cNvPr>
                  <p:cNvSpPr/>
                  <p:nvPr/>
                </p:nvSpPr>
                <p:spPr>
                  <a:xfrm>
                    <a:off x="8437880" y="3217698"/>
                    <a:ext cx="1578574" cy="3528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∋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oMath>
                      </m:oMathPara>
                    </a14:m>
                    <a:endParaRPr lang="de-DE" sz="1500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C7DE82CB-B968-487C-890C-443165ECAA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7880" y="3217698"/>
                    <a:ext cx="1578574" cy="3528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17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7DF524E6-8DE8-41A3-9EFF-E8CA1EB00CAE}"/>
                      </a:ext>
                    </a:extLst>
                  </p:cNvPr>
                  <p:cNvSpPr/>
                  <p:nvPr/>
                </p:nvSpPr>
                <p:spPr>
                  <a:xfrm>
                    <a:off x="8443766" y="4933553"/>
                    <a:ext cx="1642629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5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de-DE" sz="150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a:t> vs. </a:t>
                    </a:r>
                    <a14:m>
                      <m:oMath xmlns:m="http://schemas.openxmlformats.org/officeDocument/2006/math"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5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de-DE" sz="1500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7DF524E6-8DE8-41A3-9EFF-E8CA1EB00C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3766" y="4933553"/>
                    <a:ext cx="1642629" cy="3231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887" b="-2075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9B3F562-AB02-4BDC-908B-2F0A117A0FD8}"/>
                  </a:ext>
                </a:extLst>
              </p:cNvPr>
              <p:cNvSpPr/>
              <p:nvPr/>
            </p:nvSpPr>
            <p:spPr>
              <a:xfrm>
                <a:off x="7429278" y="5318877"/>
                <a:ext cx="165463" cy="1654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D283C8D-0E59-4718-89F4-AE0F9B42E278}"/>
                  </a:ext>
                </a:extLst>
              </p:cNvPr>
              <p:cNvSpPr/>
              <p:nvPr/>
            </p:nvSpPr>
            <p:spPr>
              <a:xfrm>
                <a:off x="6675904" y="5989240"/>
                <a:ext cx="142699" cy="1426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CFFD268-AA62-42BF-81C7-F2EF20A8F80A}"/>
                  </a:ext>
                </a:extLst>
              </p:cNvPr>
              <p:cNvSpPr txBox="1"/>
              <p:nvPr/>
            </p:nvSpPr>
            <p:spPr>
              <a:xfrm>
                <a:off x="6878466" y="5915263"/>
                <a:ext cx="320792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3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Wahrer, aber unbekannter, Parameterwert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07D55458-A67C-491C-892F-B0E784DF44C9}"/>
                      </a:ext>
                    </a:extLst>
                  </p:cNvPr>
                  <p:cNvSpPr txBox="1"/>
                  <p:nvPr/>
                </p:nvSpPr>
                <p:spPr>
                  <a:xfrm>
                    <a:off x="4460555" y="3690598"/>
                    <a:ext cx="1505027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500" dirty="0"/>
                  </a:p>
                </p:txBody>
              </p:sp>
            </mc:Choice>
            <mc:Fallback xmlns=""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07D55458-A67C-491C-892F-B0E784DF44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0555" y="3690598"/>
                    <a:ext cx="1505027" cy="3231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E835558-28B7-42F0-9443-31A46EF7D380}"/>
                  </a:ext>
                </a:extLst>
              </p:cNvPr>
              <p:cNvSpPr txBox="1"/>
              <p:nvPr/>
            </p:nvSpPr>
            <p:spPr>
              <a:xfrm>
                <a:off x="4705463" y="3224848"/>
                <a:ext cx="1072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Datensatz</a:t>
                </a:r>
                <a:endParaRPr lang="en-GB" sz="1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E776F3DC-C1EF-4E59-A287-8ADABA9D70F4}"/>
                  </a:ext>
                </a:extLst>
              </p:cNvPr>
              <p:cNvCxnSpPr/>
              <p:nvPr/>
            </p:nvCxnSpPr>
            <p:spPr>
              <a:xfrm flipV="1">
                <a:off x="5999017" y="2860646"/>
                <a:ext cx="273321" cy="358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6E61805D-D393-4D4F-B0C6-256475029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9017" y="4614771"/>
                <a:ext cx="273321" cy="358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FDC56A72-EFE7-4CAB-A6F8-F61341C27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9017" y="3839521"/>
                <a:ext cx="351907" cy="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0A7C1E22-5EA9-42F2-8F16-5FA2B5F31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483" y="3852090"/>
                <a:ext cx="351907" cy="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Rechteck 51">
                    <a:extLst>
                      <a:ext uri="{FF2B5EF4-FFF2-40B4-BE49-F238E27FC236}">
                        <a16:creationId xmlns:a16="http://schemas.microsoft.com/office/drawing/2014/main" id="{E0253205-1AAE-4669-B057-8B3BC5C02532}"/>
                      </a:ext>
                    </a:extLst>
                  </p:cNvPr>
                  <p:cNvSpPr/>
                  <p:nvPr/>
                </p:nvSpPr>
                <p:spPr>
                  <a:xfrm>
                    <a:off x="3826557" y="3209459"/>
                    <a:ext cx="5197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2" name="Rechteck 51">
                    <a:extLst>
                      <a:ext uri="{FF2B5EF4-FFF2-40B4-BE49-F238E27FC236}">
                        <a16:creationId xmlns:a16="http://schemas.microsoft.com/office/drawing/2014/main" id="{E0253205-1AAE-4669-B057-8B3BC5C025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6557" y="3209459"/>
                    <a:ext cx="51975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8141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10</cp:revision>
  <dcterms:created xsi:type="dcterms:W3CDTF">2019-11-10T05:55:16Z</dcterms:created>
  <dcterms:modified xsi:type="dcterms:W3CDTF">2021-05-14T09:23:53Z</dcterms:modified>
</cp:coreProperties>
</file>