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236399" y="175805"/>
            <a:ext cx="9607827" cy="504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1" y="2855215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1841A5B-5DA1-4863-B0A3-8970A34551BC}"/>
              </a:ext>
            </a:extLst>
          </p:cNvPr>
          <p:cNvCxnSpPr>
            <a:cxnSpLocks/>
          </p:cNvCxnSpPr>
          <p:nvPr/>
        </p:nvCxnSpPr>
        <p:spPr>
          <a:xfrm flipV="1">
            <a:off x="6263701" y="4409368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376AD-6C1C-4BEA-8112-D0A9187E46F5}"/>
              </a:ext>
            </a:extLst>
          </p:cNvPr>
          <p:cNvSpPr txBox="1"/>
          <p:nvPr/>
        </p:nvSpPr>
        <p:spPr>
          <a:xfrm>
            <a:off x="1863801" y="327806"/>
            <a:ext cx="635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Modell und Standardprobleme </a:t>
            </a:r>
            <a:r>
              <a:rPr lang="de-DE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Frequentistischer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924559" y="2774116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39649" y="2149733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/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blipFill>
                <a:blip r:embed="rId9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8AFBBB97-632C-478F-B71C-30B06434318A}"/>
              </a:ext>
            </a:extLst>
          </p:cNvPr>
          <p:cNvSpPr txBox="1"/>
          <p:nvPr/>
        </p:nvSpPr>
        <p:spPr>
          <a:xfrm>
            <a:off x="6151122" y="3938072"/>
            <a:ext cx="15295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Hypothesentests</a:t>
            </a:r>
            <a:endParaRPr lang="de-DE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168DE8-B222-4A5E-B0F7-B1E7A6BA6804}"/>
              </a:ext>
            </a:extLst>
          </p:cNvPr>
          <p:cNvSpPr/>
          <p:nvPr/>
        </p:nvSpPr>
        <p:spPr>
          <a:xfrm>
            <a:off x="7519255" y="4340975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/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][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/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blipFill>
                <a:blip r:embed="rId11"/>
                <a:stretch>
                  <a:fillRect l="-10909" r="-545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/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blipFill>
                <a:blip r:embed="rId12"/>
                <a:stretch>
                  <a:fillRect l="-14815" r="-1852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/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  <a:blipFill>
                <a:blip r:embed="rId15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59B3F562-AB02-4BDC-908B-2F0A117A0FD8}"/>
              </a:ext>
            </a:extLst>
          </p:cNvPr>
          <p:cNvSpPr/>
          <p:nvPr/>
        </p:nvSpPr>
        <p:spPr>
          <a:xfrm>
            <a:off x="7115639" y="4336095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5" y="4936093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27" y="486124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540196" y="225493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61805D-D393-4D4F-B0C6-256475029FE1}"/>
              </a:ext>
            </a:extLst>
          </p:cNvPr>
          <p:cNvCxnSpPr>
            <a:cxnSpLocks/>
          </p:cNvCxnSpPr>
          <p:nvPr/>
        </p:nvCxnSpPr>
        <p:spPr>
          <a:xfrm>
            <a:off x="5685378" y="3631989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96844" y="2869308"/>
            <a:ext cx="550072" cy="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3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759A280-D1E1-F0EC-D18C-3BEFDF57123E}"/>
              </a:ext>
            </a:extLst>
          </p:cNvPr>
          <p:cNvSpPr txBox="1"/>
          <p:nvPr/>
        </p:nvSpPr>
        <p:spPr>
          <a:xfrm>
            <a:off x="373459" y="48227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Realität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1D9300-6165-D1E7-A67A-4CC4598BCFD7}"/>
              </a:ext>
            </a:extLst>
          </p:cNvPr>
          <p:cNvCxnSpPr/>
          <p:nvPr/>
        </p:nvCxnSpPr>
        <p:spPr>
          <a:xfrm>
            <a:off x="3871909" y="929151"/>
            <a:ext cx="0" cy="407730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62F33C-0438-162C-9797-AD42BC7BB550}"/>
              </a:ext>
            </a:extLst>
          </p:cNvPr>
          <p:cNvSpPr txBox="1"/>
          <p:nvPr/>
        </p:nvSpPr>
        <p:spPr>
          <a:xfrm>
            <a:off x="4166697" y="48227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17</cp:revision>
  <dcterms:created xsi:type="dcterms:W3CDTF">2019-11-10T05:55:16Z</dcterms:created>
  <dcterms:modified xsi:type="dcterms:W3CDTF">2023-01-11T05:45:09Z</dcterms:modified>
</cp:coreProperties>
</file>