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199313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73" d="100"/>
          <a:sy n="17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647957"/>
            <a:ext cx="5399485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079510"/>
            <a:ext cx="5399485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96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0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210792"/>
            <a:ext cx="1552352" cy="33552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10792"/>
            <a:ext cx="4567064" cy="335526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9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2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987058"/>
            <a:ext cx="6209407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649565"/>
            <a:ext cx="6209407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4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053960"/>
            <a:ext cx="3059708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053960"/>
            <a:ext cx="3059708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0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10792"/>
            <a:ext cx="6209407" cy="765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970560"/>
            <a:ext cx="304564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446217"/>
            <a:ext cx="3045647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970560"/>
            <a:ext cx="3060646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446217"/>
            <a:ext cx="3060646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6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1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6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3948"/>
            <a:ext cx="2321966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70055"/>
            <a:ext cx="3644652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187768"/>
            <a:ext cx="2321966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98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63948"/>
            <a:ext cx="2321966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70055"/>
            <a:ext cx="3644652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187768"/>
            <a:ext cx="2321966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9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10792"/>
            <a:ext cx="6209407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053960"/>
            <a:ext cx="6209407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669615"/>
            <a:ext cx="161984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B7F7-79A1-4B6A-BA80-8E8BBE1279CE}" type="datetimeFigureOut">
              <a:rPr lang="en-GB" smtClean="0"/>
              <a:t>10/05/2021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669615"/>
            <a:ext cx="242976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669615"/>
            <a:ext cx="1619845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E2048-EA2C-49DE-9AED-F98995B93B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1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9646D5B-C116-405A-AB44-30588BA9CA77}"/>
              </a:ext>
            </a:extLst>
          </p:cNvPr>
          <p:cNvGrpSpPr/>
          <p:nvPr/>
        </p:nvGrpSpPr>
        <p:grpSpPr>
          <a:xfrm>
            <a:off x="439371" y="178721"/>
            <a:ext cx="6036929" cy="3685357"/>
            <a:chOff x="4055027" y="1096988"/>
            <a:chExt cx="6036929" cy="3685357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1BD70CE-0452-4F0E-8D7F-64B169003EAF}"/>
                </a:ext>
              </a:extLst>
            </p:cNvPr>
            <p:cNvSpPr txBox="1"/>
            <p:nvPr/>
          </p:nvSpPr>
          <p:spPr>
            <a:xfrm rot="16200000">
              <a:off x="2602904" y="2868556"/>
              <a:ext cx="3365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Wahrer Parameterwert</a:t>
              </a:r>
              <a:endPara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A5927247-8701-46DC-8446-4AE5E5ED710B}"/>
                </a:ext>
              </a:extLst>
            </p:cNvPr>
            <p:cNvSpPr txBox="1"/>
            <p:nvPr/>
          </p:nvSpPr>
          <p:spPr>
            <a:xfrm>
              <a:off x="6280959" y="1096988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Testentscheidung</a:t>
              </a:r>
              <a:endParaRPr lang="en-GB" sz="2400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9C1D9028-C409-4C72-B5DD-2C219F523211}"/>
                    </a:ext>
                  </a:extLst>
                </p:cNvPr>
                <p:cNvSpPr txBox="1"/>
                <p:nvPr/>
              </p:nvSpPr>
              <p:spPr>
                <a:xfrm>
                  <a:off x="4823672" y="2648333"/>
                  <a:ext cx="106349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sz="2200" dirty="0"/>
                </a:p>
              </p:txBody>
            </p:sp>
          </mc:Choice>
          <mc:Fallback>
            <p:sp>
              <p:nvSpPr>
                <p:cNvPr id="6" name="Textfeld 5">
                  <a:extLst>
                    <a:ext uri="{FF2B5EF4-FFF2-40B4-BE49-F238E27FC236}">
                      <a16:creationId xmlns:a16="http://schemas.microsoft.com/office/drawing/2014/main" id="{9C1D9028-C409-4C72-B5DD-2C219F523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672" y="2648333"/>
                  <a:ext cx="1063496" cy="430887"/>
                </a:xfrm>
                <a:prstGeom prst="rect">
                  <a:avLst/>
                </a:prstGeom>
                <a:blipFill>
                  <a:blip r:embed="rId2"/>
                  <a:stretch>
                    <a:fillRect b="-1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167A8428-5DD4-49AD-B80B-A2F9EC92484B}"/>
                    </a:ext>
                  </a:extLst>
                </p:cNvPr>
                <p:cNvSpPr txBox="1"/>
                <p:nvPr/>
              </p:nvSpPr>
              <p:spPr>
                <a:xfrm>
                  <a:off x="4790113" y="3737277"/>
                  <a:ext cx="1056956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2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200" dirty="0"/>
                </a:p>
              </p:txBody>
            </p:sp>
          </mc:Choice>
          <mc:Fallback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167A8428-5DD4-49AD-B80B-A2F9EC924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113" y="3737277"/>
                  <a:ext cx="1056956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B5C7FEB6-78DD-41F6-91C6-1F61B3368822}"/>
                    </a:ext>
                  </a:extLst>
                </p:cNvPr>
                <p:cNvSpPr txBox="1"/>
                <p:nvPr/>
              </p:nvSpPr>
              <p:spPr>
                <a:xfrm>
                  <a:off x="6280959" y="1788062"/>
                  <a:ext cx="139320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GB" sz="2200" dirty="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B5C7FEB6-78DD-41F6-91C6-1F61B3368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959" y="1788062"/>
                  <a:ext cx="1393202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57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DD190C2A-81B4-4DC8-9B9A-DBFE0A348738}"/>
                    </a:ext>
                  </a:extLst>
                </p:cNvPr>
                <p:cNvSpPr txBox="1"/>
                <p:nvPr/>
              </p:nvSpPr>
              <p:spPr>
                <a:xfrm>
                  <a:off x="8409649" y="1784312"/>
                  <a:ext cx="1393202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de-DE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de-DE" sz="22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GB" sz="2200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DD190C2A-81B4-4DC8-9B9A-DBFE0A348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649" y="1784312"/>
                  <a:ext cx="1393202" cy="430887"/>
                </a:xfrm>
                <a:prstGeom prst="rect">
                  <a:avLst/>
                </a:prstGeom>
                <a:blipFill>
                  <a:blip r:embed="rId5"/>
                  <a:stretch>
                    <a:fillRect b="-1549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8B9A570-105C-4A56-8668-8D02CCBC6A90}"/>
                </a:ext>
              </a:extLst>
            </p:cNvPr>
            <p:cNvSpPr txBox="1"/>
            <p:nvPr/>
          </p:nvSpPr>
          <p:spPr>
            <a:xfrm>
              <a:off x="6271277" y="2540611"/>
              <a:ext cx="1412566" cy="612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Richtige </a:t>
              </a:r>
            </a:p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Entscheidung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744AE6D-18BF-45AA-A488-F66BFEB79D79}"/>
                </a:ext>
              </a:extLst>
            </p:cNvPr>
            <p:cNvSpPr txBox="1"/>
            <p:nvPr/>
          </p:nvSpPr>
          <p:spPr>
            <a:xfrm>
              <a:off x="8399967" y="3629555"/>
              <a:ext cx="1412566" cy="612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Richtige </a:t>
              </a:r>
            </a:p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Entscheidung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8AC98A9-F3D9-4B90-9B0D-85173A0E5CF8}"/>
                </a:ext>
              </a:extLst>
            </p:cNvPr>
            <p:cNvSpPr txBox="1"/>
            <p:nvPr/>
          </p:nvSpPr>
          <p:spPr>
            <a:xfrm>
              <a:off x="8444851" y="2679110"/>
              <a:ext cx="1322798" cy="352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Typ I Fehler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F14EEF5-0E3D-494C-AD00-F04D8A2C03B2}"/>
                </a:ext>
              </a:extLst>
            </p:cNvPr>
            <p:cNvSpPr txBox="1"/>
            <p:nvPr/>
          </p:nvSpPr>
          <p:spPr>
            <a:xfrm>
              <a:off x="6287307" y="3768054"/>
              <a:ext cx="1380506" cy="352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Typ II Fehler</a:t>
              </a:r>
              <a:endParaRPr lang="en-GB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endParaRPr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8564FF1F-A355-4014-8354-4C966777D73D}"/>
                </a:ext>
              </a:extLst>
            </p:cNvPr>
            <p:cNvCxnSpPr>
              <a:cxnSpLocks/>
            </p:cNvCxnSpPr>
            <p:nvPr/>
          </p:nvCxnSpPr>
          <p:spPr>
            <a:xfrm>
              <a:off x="4848837" y="2288263"/>
              <a:ext cx="524311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96C4720E-D261-43DB-9C3F-24AF69FECE65}"/>
                </a:ext>
              </a:extLst>
            </p:cNvPr>
            <p:cNvCxnSpPr>
              <a:cxnSpLocks/>
            </p:cNvCxnSpPr>
            <p:nvPr/>
          </p:nvCxnSpPr>
          <p:spPr>
            <a:xfrm>
              <a:off x="5898859" y="1836945"/>
              <a:ext cx="0" cy="25085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AE499395-4867-401B-939A-0FEE7753DC62}"/>
                </a:ext>
              </a:extLst>
            </p:cNvPr>
            <p:cNvCxnSpPr>
              <a:cxnSpLocks/>
            </p:cNvCxnSpPr>
            <p:nvPr/>
          </p:nvCxnSpPr>
          <p:spPr>
            <a:xfrm>
              <a:off x="8114951" y="1836945"/>
              <a:ext cx="0" cy="25085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88AB75B-568A-4851-B3C0-4AA184F1D506}"/>
                </a:ext>
              </a:extLst>
            </p:cNvPr>
            <p:cNvCxnSpPr>
              <a:cxnSpLocks/>
            </p:cNvCxnSpPr>
            <p:nvPr/>
          </p:nvCxnSpPr>
          <p:spPr>
            <a:xfrm>
              <a:off x="4848836" y="3436856"/>
              <a:ext cx="524311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75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Bright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4</cp:revision>
  <dcterms:created xsi:type="dcterms:W3CDTF">2021-05-10T09:28:14Z</dcterms:created>
  <dcterms:modified xsi:type="dcterms:W3CDTF">2021-05-10T09:33:25Z</dcterms:modified>
</cp:coreProperties>
</file>