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008062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01553"/>
            <a:ext cx="7560469" cy="2130602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214319"/>
            <a:ext cx="7560469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0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25823"/>
            <a:ext cx="217363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25823"/>
            <a:ext cx="6394896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60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1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525704"/>
            <a:ext cx="8694539" cy="25456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095459"/>
            <a:ext cx="8694539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629117"/>
            <a:ext cx="428426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629117"/>
            <a:ext cx="428426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2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25824"/>
            <a:ext cx="8694539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00205"/>
            <a:ext cx="426457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235432"/>
            <a:ext cx="426457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00205"/>
            <a:ext cx="4285579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235432"/>
            <a:ext cx="4285579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8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3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3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81140"/>
            <a:ext cx="5103316" cy="434903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30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81140"/>
            <a:ext cx="5103316" cy="434903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9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25824"/>
            <a:ext cx="86945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629117"/>
            <a:ext cx="86945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7E-A263-45D8-A3A3-5C00D0A59E1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672161"/>
            <a:ext cx="340221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89AF72-A8CF-433E-B2DB-3E9F6DB49091}"/>
              </a:ext>
            </a:extLst>
          </p:cNvPr>
          <p:cNvSpPr/>
          <p:nvPr/>
        </p:nvSpPr>
        <p:spPr>
          <a:xfrm>
            <a:off x="79132" y="110876"/>
            <a:ext cx="9765096" cy="5890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90909B7-5B95-4F8E-AB64-6A840CC52D8C}"/>
              </a:ext>
            </a:extLst>
          </p:cNvPr>
          <p:cNvGrpSpPr/>
          <p:nvPr/>
        </p:nvGrpSpPr>
        <p:grpSpPr>
          <a:xfrm>
            <a:off x="349094" y="292949"/>
            <a:ext cx="9423665" cy="5511297"/>
            <a:chOff x="662730" y="617226"/>
            <a:chExt cx="9423665" cy="551129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665D8BC-A1F4-456E-8C97-EFCE362CD6A2}"/>
                </a:ext>
              </a:extLst>
            </p:cNvPr>
            <p:cNvCxnSpPr>
              <a:cxnSpLocks/>
            </p:cNvCxnSpPr>
            <p:nvPr/>
          </p:nvCxnSpPr>
          <p:spPr>
            <a:xfrm>
              <a:off x="662730" y="3837997"/>
              <a:ext cx="2676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81841A5B-5DA1-4863-B0A3-8970A3455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7340" y="5392150"/>
              <a:ext cx="336098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0765DAF-600F-4A45-866C-F7A7CD5A5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7340" y="3843168"/>
              <a:ext cx="336098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5D376AD-6C1C-4BEA-8112-D0A9187E46F5}"/>
                </a:ext>
              </a:extLst>
            </p:cNvPr>
            <p:cNvSpPr txBox="1"/>
            <p:nvPr/>
          </p:nvSpPr>
          <p:spPr>
            <a:xfrm>
              <a:off x="879721" y="617226"/>
              <a:ext cx="879118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Modell und Standardprobleme der </a:t>
              </a:r>
              <a:r>
                <a:rPr lang="de-DE" sz="2600" dirty="0" err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Frequentistischen</a:t>
              </a:r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Inferenz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6B730DB8-08DB-4367-BEE4-7E42AEC52107}"/>
                    </a:ext>
                  </a:extLst>
                </p:cNvPr>
                <p:cNvSpPr txBox="1"/>
                <p:nvPr/>
              </p:nvSpPr>
              <p:spPr>
                <a:xfrm>
                  <a:off x="2996709" y="3984159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6B730DB8-08DB-4367-BEE4-7E42AEC52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709" y="3984159"/>
                  <a:ext cx="2276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919" r="-21622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8A719E1-6D83-4439-8FEF-EEE2658630CA}"/>
                </a:ext>
              </a:extLst>
            </p:cNvPr>
            <p:cNvSpPr/>
            <p:nvPr/>
          </p:nvSpPr>
          <p:spPr>
            <a:xfrm>
              <a:off x="1238198" y="3756898"/>
              <a:ext cx="165463" cy="165463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2A559345-09EE-48D5-BDC2-994749B91975}"/>
                    </a:ext>
                  </a:extLst>
                </p:cNvPr>
                <p:cNvSpPr txBox="1"/>
                <p:nvPr/>
              </p:nvSpPr>
              <p:spPr>
                <a:xfrm>
                  <a:off x="1118523" y="3937992"/>
                  <a:ext cx="398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2A559345-09EE-48D5-BDC2-994749B91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523" y="3937992"/>
                  <a:ext cx="3981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590BB0B-BA34-41CC-9901-00A2887A491E}"/>
                </a:ext>
              </a:extLst>
            </p:cNvPr>
            <p:cNvSpPr txBox="1"/>
            <p:nvPr/>
          </p:nvSpPr>
          <p:spPr>
            <a:xfrm>
              <a:off x="853288" y="3132515"/>
              <a:ext cx="22958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Wahrer, aber unbekannter, </a:t>
              </a:r>
            </a:p>
            <a:p>
              <a:pPr algn="ctr"/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Parameterwert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B7A3D28-173F-4D89-84FC-B91A6E0B8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7340" y="2475467"/>
              <a:ext cx="336098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EB139173-0D5B-45A7-B50C-04E57737A3E2}"/>
                    </a:ext>
                  </a:extLst>
                </p:cNvPr>
                <p:cNvSpPr txBox="1"/>
                <p:nvPr/>
              </p:nvSpPr>
              <p:spPr>
                <a:xfrm>
                  <a:off x="9753555" y="2640824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EB139173-0D5B-45A7-B50C-04E57737A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555" y="2640824"/>
                  <a:ext cx="2276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622" r="-18919"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1B88A61-0E4F-46DC-8E38-9DF8D89D55FD}"/>
                </a:ext>
              </a:extLst>
            </p:cNvPr>
            <p:cNvSpPr/>
            <p:nvPr/>
          </p:nvSpPr>
          <p:spPr>
            <a:xfrm>
              <a:off x="7447765" y="2388371"/>
              <a:ext cx="165463" cy="1654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2D730FFB-9193-4941-9A6F-CD7E44C6ECCE}"/>
                    </a:ext>
                  </a:extLst>
                </p:cNvPr>
                <p:cNvSpPr txBox="1"/>
                <p:nvPr/>
              </p:nvSpPr>
              <p:spPr>
                <a:xfrm>
                  <a:off x="7331403" y="2588790"/>
                  <a:ext cx="398186" cy="3810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2D730FFB-9193-4941-9A6F-CD7E44C6E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403" y="2588790"/>
                  <a:ext cx="398186" cy="381066"/>
                </a:xfrm>
                <a:prstGeom prst="rect">
                  <a:avLst/>
                </a:prstGeom>
                <a:blipFill>
                  <a:blip r:embed="rId5"/>
                  <a:stretch>
                    <a:fillRect t="-9524" r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A6E29EC-9190-4F3F-936E-4877328492D4}"/>
                </a:ext>
              </a:extLst>
            </p:cNvPr>
            <p:cNvSpPr txBox="1"/>
            <p:nvPr/>
          </p:nvSpPr>
          <p:spPr>
            <a:xfrm>
              <a:off x="6464761" y="1895945"/>
              <a:ext cx="185980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Parameterschätzung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31E6B6-F0C7-4222-ABD3-2A96581C24A5}"/>
                </a:ext>
              </a:extLst>
            </p:cNvPr>
            <p:cNvSpPr/>
            <p:nvPr/>
          </p:nvSpPr>
          <p:spPr>
            <a:xfrm>
              <a:off x="7832894" y="2388371"/>
              <a:ext cx="165463" cy="1654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4F408BBD-DC02-46F4-9807-8AB26A1F2730}"/>
                    </a:ext>
                  </a:extLst>
                </p:cNvPr>
                <p:cNvSpPr txBox="1"/>
                <p:nvPr/>
              </p:nvSpPr>
              <p:spPr>
                <a:xfrm>
                  <a:off x="9753555" y="3984159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4F408BBD-DC02-46F4-9807-8AB26A1F2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555" y="3984159"/>
                  <a:ext cx="2276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622" r="-1891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B3C2DFE-0551-4795-806E-5CF78B51041C}"/>
                </a:ext>
              </a:extLst>
            </p:cNvPr>
            <p:cNvSpPr/>
            <p:nvPr/>
          </p:nvSpPr>
          <p:spPr>
            <a:xfrm>
              <a:off x="7429278" y="3770683"/>
              <a:ext cx="165463" cy="1654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C96D4EC6-0979-445B-BDBE-A878C5F2D5AE}"/>
                    </a:ext>
                  </a:extLst>
                </p:cNvPr>
                <p:cNvSpPr txBox="1"/>
                <p:nvPr/>
              </p:nvSpPr>
              <p:spPr>
                <a:xfrm>
                  <a:off x="7110732" y="3932125"/>
                  <a:ext cx="793551" cy="3810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C96D4EC6-0979-445B-BDBE-A878C5F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732" y="3932125"/>
                  <a:ext cx="793551" cy="381066"/>
                </a:xfrm>
                <a:prstGeom prst="rect">
                  <a:avLst/>
                </a:prstGeom>
                <a:blipFill>
                  <a:blip r:embed="rId7"/>
                  <a:stretch>
                    <a:fillRect t="-9677" b="-112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9205B82-3F1F-4A5F-9ECD-7AD0A0E46CE4}"/>
                </a:ext>
              </a:extLst>
            </p:cNvPr>
            <p:cNvSpPr txBox="1"/>
            <p:nvPr/>
          </p:nvSpPr>
          <p:spPr>
            <a:xfrm>
              <a:off x="6464761" y="3240237"/>
              <a:ext cx="16401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Konfidenzintervall</a:t>
              </a: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AC217B0-BF58-470F-96C5-448A89BCC181}"/>
                </a:ext>
              </a:extLst>
            </p:cNvPr>
            <p:cNvSpPr/>
            <p:nvPr/>
          </p:nvSpPr>
          <p:spPr>
            <a:xfrm>
              <a:off x="7832894" y="3770683"/>
              <a:ext cx="165463" cy="1654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5F833FAA-31BB-4E4F-8AD8-F2F4286C6DD0}"/>
                    </a:ext>
                  </a:extLst>
                </p:cNvPr>
                <p:cNvSpPr txBox="1"/>
                <p:nvPr/>
              </p:nvSpPr>
              <p:spPr>
                <a:xfrm>
                  <a:off x="6747254" y="3663599"/>
                  <a:ext cx="966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[                      ]</m:t>
                      </m:r>
                    </m:oMath>
                  </a14:m>
                  <a:r>
                    <a: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        </a:t>
                  </a:r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5F833FAA-31BB-4E4F-8AD8-F2F4286C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254" y="3663599"/>
                  <a:ext cx="96656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87" r="-52830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A04149A9-C72F-46F5-867D-023F578B9D37}"/>
                    </a:ext>
                  </a:extLst>
                </p:cNvPr>
                <p:cNvSpPr txBox="1"/>
                <p:nvPr/>
              </p:nvSpPr>
              <p:spPr>
                <a:xfrm>
                  <a:off x="9722826" y="5560694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A04149A9-C72F-46F5-867D-023F578B9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2826" y="5560694"/>
                  <a:ext cx="22762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622" r="-18919"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AFBBB97-632C-478F-B71C-30B06434318A}"/>
                </a:ext>
              </a:extLst>
            </p:cNvPr>
            <p:cNvSpPr txBox="1"/>
            <p:nvPr/>
          </p:nvSpPr>
          <p:spPr>
            <a:xfrm>
              <a:off x="6464761" y="4920854"/>
              <a:ext cx="14526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Hypothesentest</a:t>
              </a: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DC168DE8-B222-4A5E-B0F7-B1E7A6BA6804}"/>
                </a:ext>
              </a:extLst>
            </p:cNvPr>
            <p:cNvSpPr/>
            <p:nvPr/>
          </p:nvSpPr>
          <p:spPr>
            <a:xfrm>
              <a:off x="7832894" y="5323757"/>
              <a:ext cx="165463" cy="1654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A42840CA-849C-4F84-8DAE-21C105E54124}"/>
                    </a:ext>
                  </a:extLst>
                </p:cNvPr>
                <p:cNvSpPr txBox="1"/>
                <p:nvPr/>
              </p:nvSpPr>
              <p:spPr>
                <a:xfrm>
                  <a:off x="7472429" y="5212106"/>
                  <a:ext cx="966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][</m:t>
                      </m:r>
                    </m:oMath>
                  </a14:m>
                  <a:r>
                    <a: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        </a:t>
                  </a: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A42840CA-849C-4F84-8DAE-21C105E54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429" y="5212106"/>
                  <a:ext cx="96656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68C5C591-6D9C-41E7-A231-C1B186C7FB9D}"/>
                    </a:ext>
                  </a:extLst>
                </p:cNvPr>
                <p:cNvSpPr txBox="1"/>
                <p:nvPr/>
              </p:nvSpPr>
              <p:spPr>
                <a:xfrm>
                  <a:off x="6960067" y="5442939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68C5C591-6D9C-41E7-A231-C1B186C7F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67" y="5442939"/>
                  <a:ext cx="33496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727" r="-3636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F49256BD-F26D-435B-9A6B-32F6CE75A6F8}"/>
                    </a:ext>
                  </a:extLst>
                </p:cNvPr>
                <p:cNvSpPr txBox="1"/>
                <p:nvPr/>
              </p:nvSpPr>
              <p:spPr>
                <a:xfrm>
                  <a:off x="8659038" y="5442939"/>
                  <a:ext cx="329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F49256BD-F26D-435B-9A6B-32F6CE75A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038" y="5442939"/>
                  <a:ext cx="32964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4815" r="-1852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C0CB5FA3-FE41-4CFB-A2F8-471685524D90}"/>
                    </a:ext>
                  </a:extLst>
                </p:cNvPr>
                <p:cNvSpPr/>
                <p:nvPr/>
              </p:nvSpPr>
              <p:spPr>
                <a:xfrm>
                  <a:off x="9335260" y="1973180"/>
                  <a:ext cx="725968" cy="332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C0CB5FA3-FE41-4CFB-A2F8-471685524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260" y="1973180"/>
                  <a:ext cx="725968" cy="332848"/>
                </a:xfrm>
                <a:prstGeom prst="rect">
                  <a:avLst/>
                </a:prstGeom>
                <a:blipFill>
                  <a:blip r:embed="rId13"/>
                  <a:stretch>
                    <a:fillRect t="-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C7DE82CB-B968-487C-890C-443165ECAACF}"/>
                    </a:ext>
                  </a:extLst>
                </p:cNvPr>
                <p:cNvSpPr/>
                <p:nvPr/>
              </p:nvSpPr>
              <p:spPr>
                <a:xfrm>
                  <a:off x="8437880" y="3217698"/>
                  <a:ext cx="1578574" cy="3528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∋</m:t>
                            </m:r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C7DE82CB-B968-487C-890C-443165ECA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880" y="3217698"/>
                  <a:ext cx="1578574" cy="352854"/>
                </a:xfrm>
                <a:prstGeom prst="rect">
                  <a:avLst/>
                </a:prstGeom>
                <a:blipFill>
                  <a:blip r:embed="rId14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7DF524E6-8DE8-41A3-9EFF-E8CA1EB00CAE}"/>
                    </a:ext>
                  </a:extLst>
                </p:cNvPr>
                <p:cNvSpPr/>
                <p:nvPr/>
              </p:nvSpPr>
              <p:spPr>
                <a:xfrm>
                  <a:off x="8443766" y="4933553"/>
                  <a:ext cx="164262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5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de-DE" sz="1500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vs. </a:t>
                  </a:r>
                  <a14:m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5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7DF524E6-8DE8-41A3-9EFF-E8CA1EB00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766" y="4933553"/>
                  <a:ext cx="1642629" cy="323165"/>
                </a:xfrm>
                <a:prstGeom prst="rect">
                  <a:avLst/>
                </a:prstGeom>
                <a:blipFill>
                  <a:blip r:embed="rId15"/>
                  <a:stretch>
                    <a:fillRect t="-1887" b="-207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9B3F562-AB02-4BDC-908B-2F0A117A0FD8}"/>
                </a:ext>
              </a:extLst>
            </p:cNvPr>
            <p:cNvSpPr/>
            <p:nvPr/>
          </p:nvSpPr>
          <p:spPr>
            <a:xfrm>
              <a:off x="7429278" y="5318877"/>
              <a:ext cx="165463" cy="1654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D283C8D-0E59-4718-89F4-AE0F9B42E278}"/>
                </a:ext>
              </a:extLst>
            </p:cNvPr>
            <p:cNvSpPr/>
            <p:nvPr/>
          </p:nvSpPr>
          <p:spPr>
            <a:xfrm>
              <a:off x="6675904" y="5910112"/>
              <a:ext cx="142699" cy="1426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CFFD268-AA62-42BF-81C7-F2EF20A8F80A}"/>
                </a:ext>
              </a:extLst>
            </p:cNvPr>
            <p:cNvSpPr txBox="1"/>
            <p:nvPr/>
          </p:nvSpPr>
          <p:spPr>
            <a:xfrm>
              <a:off x="6878466" y="5836135"/>
              <a:ext cx="320792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Wahrer, aber unbekannter, Parameterwert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07D55458-A67C-491C-892F-B0E784DF44C9}"/>
                    </a:ext>
                  </a:extLst>
                </p:cNvPr>
                <p:cNvSpPr txBox="1"/>
                <p:nvPr/>
              </p:nvSpPr>
              <p:spPr>
                <a:xfrm>
                  <a:off x="4548475" y="3690598"/>
                  <a:ext cx="150502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500" dirty="0"/>
                </a:p>
              </p:txBody>
            </p:sp>
          </mc:Choice>
          <mc:Fallback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07D55458-A67C-491C-892F-B0E784DF4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475" y="3690598"/>
                  <a:ext cx="1505027" cy="323165"/>
                </a:xfrm>
                <a:prstGeom prst="rect">
                  <a:avLst/>
                </a:prstGeom>
                <a:blipFill>
                  <a:blip r:embed="rId16"/>
                  <a:stretch>
                    <a:fillRect b="-113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4E835558-28B7-42F0-9443-31A46EF7D380}"/>
                </a:ext>
              </a:extLst>
            </p:cNvPr>
            <p:cNvSpPr txBox="1"/>
            <p:nvPr/>
          </p:nvSpPr>
          <p:spPr>
            <a:xfrm>
              <a:off x="4793383" y="3224848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Datensatz</a:t>
              </a:r>
              <a:endParaRPr lang="en-GB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E776F3DC-C1EF-4E59-A287-8ADABA9D70F4}"/>
                </a:ext>
              </a:extLst>
            </p:cNvPr>
            <p:cNvCxnSpPr/>
            <p:nvPr/>
          </p:nvCxnSpPr>
          <p:spPr>
            <a:xfrm flipV="1">
              <a:off x="5999017" y="2860646"/>
              <a:ext cx="273321" cy="358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E61805D-D393-4D4F-B0C6-256475029FE1}"/>
                </a:ext>
              </a:extLst>
            </p:cNvPr>
            <p:cNvCxnSpPr>
              <a:cxnSpLocks/>
            </p:cNvCxnSpPr>
            <p:nvPr/>
          </p:nvCxnSpPr>
          <p:spPr>
            <a:xfrm>
              <a:off x="5999017" y="4614771"/>
              <a:ext cx="273321" cy="358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DC56A72-EFE7-4CAB-A6F8-F61341C27BE8}"/>
                </a:ext>
              </a:extLst>
            </p:cNvPr>
            <p:cNvCxnSpPr>
              <a:cxnSpLocks/>
            </p:cNvCxnSpPr>
            <p:nvPr/>
          </p:nvCxnSpPr>
          <p:spPr>
            <a:xfrm>
              <a:off x="5999017" y="3839521"/>
              <a:ext cx="351907" cy="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7C1E22-5EA9-42F2-8F16-5FA2B5F3175A}"/>
                </a:ext>
              </a:extLst>
            </p:cNvPr>
            <p:cNvCxnSpPr>
              <a:cxnSpLocks/>
            </p:cNvCxnSpPr>
            <p:nvPr/>
          </p:nvCxnSpPr>
          <p:spPr>
            <a:xfrm>
              <a:off x="3761017" y="3852090"/>
              <a:ext cx="351907" cy="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E0253205-1AAE-4669-B057-8B3BC5C02532}"/>
                    </a:ext>
                  </a:extLst>
                </p:cNvPr>
                <p:cNvSpPr/>
                <p:nvPr/>
              </p:nvSpPr>
              <p:spPr>
                <a:xfrm>
                  <a:off x="3677091" y="3209459"/>
                  <a:ext cx="5197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E0253205-1AAE-4669-B057-8B3BC5C025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091" y="3209459"/>
                  <a:ext cx="51975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650D339-19D2-4E5E-8517-8B738E6BD3C1}"/>
              </a:ext>
            </a:extLst>
          </p:cNvPr>
          <p:cNvSpPr/>
          <p:nvPr/>
        </p:nvSpPr>
        <p:spPr>
          <a:xfrm>
            <a:off x="261390" y="913437"/>
            <a:ext cx="3875162" cy="489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E8D6-7E99-48F0-AFDF-FACF56714A3D}"/>
              </a:ext>
            </a:extLst>
          </p:cNvPr>
          <p:cNvSpPr txBox="1"/>
          <p:nvPr/>
        </p:nvSpPr>
        <p:spPr>
          <a:xfrm>
            <a:off x="1766803" y="1044269"/>
            <a:ext cx="8643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Welt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402BC4-9D83-4F85-AB1D-E6C86339F45F}"/>
              </a:ext>
            </a:extLst>
          </p:cNvPr>
          <p:cNvSpPr/>
          <p:nvPr/>
        </p:nvSpPr>
        <p:spPr>
          <a:xfrm>
            <a:off x="4227268" y="913439"/>
            <a:ext cx="5520322" cy="489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79C60A-8B1F-42E2-AD5E-4145717D5B1C}"/>
              </a:ext>
            </a:extLst>
          </p:cNvPr>
          <p:cNvSpPr txBox="1"/>
          <p:nvPr/>
        </p:nvSpPr>
        <p:spPr>
          <a:xfrm>
            <a:off x="5611771" y="1043382"/>
            <a:ext cx="28119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Datenwissenschaft</a:t>
            </a:r>
          </a:p>
        </p:txBody>
      </p:sp>
    </p:spTree>
    <p:extLst>
      <p:ext uri="{BB962C8B-B14F-4D97-AF65-F5344CB8AC3E}">
        <p14:creationId xmlns:p14="http://schemas.microsoft.com/office/powerpoint/2010/main" val="128141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13</cp:revision>
  <dcterms:created xsi:type="dcterms:W3CDTF">2019-11-10T05:55:16Z</dcterms:created>
  <dcterms:modified xsi:type="dcterms:W3CDTF">2022-05-09T05:47:38Z</dcterms:modified>
</cp:coreProperties>
</file>