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7559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83861"/>
            <a:ext cx="642572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836605"/>
            <a:ext cx="5669756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8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2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7536"/>
            <a:ext cx="163005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7536"/>
            <a:ext cx="4795669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0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27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46420"/>
            <a:ext cx="652022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614203"/>
            <a:ext cx="652022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43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37680"/>
            <a:ext cx="3212862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37680"/>
            <a:ext cx="3212862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20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537"/>
            <a:ext cx="652022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23916"/>
            <a:ext cx="31980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72747"/>
            <a:ext cx="319809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23916"/>
            <a:ext cx="32138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72747"/>
            <a:ext cx="321384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85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33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18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77598"/>
            <a:ext cx="3827085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69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77598"/>
            <a:ext cx="3827085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47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7537"/>
            <a:ext cx="652022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37680"/>
            <a:ext cx="652022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CF01-26B7-4A41-9BE9-A8D5676ACC9D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005627"/>
            <a:ext cx="25513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34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1400787E-7F1F-4B45-95B5-C3DAC64BAA7B}"/>
              </a:ext>
            </a:extLst>
          </p:cNvPr>
          <p:cNvSpPr txBox="1"/>
          <p:nvPr/>
        </p:nvSpPr>
        <p:spPr>
          <a:xfrm>
            <a:off x="445943" y="1480526"/>
            <a:ext cx="1502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Face-</a:t>
            </a:r>
            <a:r>
              <a:rPr lang="de-DE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</a:t>
            </a: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-face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C956AE-70C1-40F2-B257-54B0E11BFB10}"/>
              </a:ext>
            </a:extLst>
          </p:cNvPr>
          <p:cNvSpPr txBox="1"/>
          <p:nvPr/>
        </p:nvSpPr>
        <p:spPr>
          <a:xfrm>
            <a:off x="226551" y="362929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Experimentelle Bedingung </a:t>
            </a:r>
          </a:p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(Gruppen von n = 30)</a:t>
            </a:r>
          </a:p>
        </p:txBody>
      </p:sp>
      <p:sp>
        <p:nvSpPr>
          <p:cNvPr id="6" name="Textfeld 7">
            <a:extLst>
              <a:ext uri="{FF2B5EF4-FFF2-40B4-BE49-F238E27FC236}">
                <a16:creationId xmlns:a16="http://schemas.microsoft.com/office/drawing/2014/main" id="{32987C6E-074B-427C-A870-60558CBA508C}"/>
              </a:ext>
            </a:extLst>
          </p:cNvPr>
          <p:cNvSpPr txBox="1"/>
          <p:nvPr/>
        </p:nvSpPr>
        <p:spPr>
          <a:xfrm>
            <a:off x="445943" y="307543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Online</a:t>
            </a:r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C83124D3-007F-4B28-9C11-A5BD27C128EE}"/>
              </a:ext>
            </a:extLst>
          </p:cNvPr>
          <p:cNvSpPr txBox="1"/>
          <p:nvPr/>
        </p:nvSpPr>
        <p:spPr>
          <a:xfrm>
            <a:off x="2550252" y="1511304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Prä-BDI</a:t>
            </a:r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06343FA8-6285-43F5-AED8-87FCBA5DADFA}"/>
              </a:ext>
            </a:extLst>
          </p:cNvPr>
          <p:cNvSpPr txBox="1"/>
          <p:nvPr/>
        </p:nvSpPr>
        <p:spPr>
          <a:xfrm>
            <a:off x="6268801" y="1511304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Post-BDI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FD9469-FED2-4E70-9D2B-DEE2EA2CCBF0}"/>
              </a:ext>
            </a:extLst>
          </p:cNvPr>
          <p:cNvCxnSpPr>
            <a:cxnSpLocks/>
          </p:cNvCxnSpPr>
          <p:nvPr/>
        </p:nvCxnSpPr>
        <p:spPr>
          <a:xfrm>
            <a:off x="3538353" y="1670692"/>
            <a:ext cx="2730447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Person, drinnen enthält.&#10;&#10;Automatisch generierte Beschreibung">
            <a:extLst>
              <a:ext uri="{FF2B5EF4-FFF2-40B4-BE49-F238E27FC236}">
                <a16:creationId xmlns:a16="http://schemas.microsoft.com/office/drawing/2014/main" id="{F4DB8EE7-4726-4A98-8E45-CC20F718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64" y="977275"/>
            <a:ext cx="2107291" cy="1406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feld 9">
            <a:extLst>
              <a:ext uri="{FF2B5EF4-FFF2-40B4-BE49-F238E27FC236}">
                <a16:creationId xmlns:a16="http://schemas.microsoft.com/office/drawing/2014/main" id="{3D0762D4-8B40-4352-9479-473EEB14CC91}"/>
              </a:ext>
            </a:extLst>
          </p:cNvPr>
          <p:cNvSpPr txBox="1"/>
          <p:nvPr/>
        </p:nvSpPr>
        <p:spPr>
          <a:xfrm>
            <a:off x="4148718" y="47064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Psychotherapie</a:t>
            </a:r>
          </a:p>
        </p:txBody>
      </p:sp>
      <p:sp>
        <p:nvSpPr>
          <p:cNvPr id="18" name="Textfeld 9">
            <a:extLst>
              <a:ext uri="{FF2B5EF4-FFF2-40B4-BE49-F238E27FC236}">
                <a16:creationId xmlns:a16="http://schemas.microsoft.com/office/drawing/2014/main" id="{1C4FEB6D-3169-4DE0-8DED-45E5775A5D2A}"/>
              </a:ext>
            </a:extLst>
          </p:cNvPr>
          <p:cNvSpPr txBox="1"/>
          <p:nvPr/>
        </p:nvSpPr>
        <p:spPr>
          <a:xfrm>
            <a:off x="2550252" y="3106216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Prä-BDI</a:t>
            </a:r>
          </a:p>
        </p:txBody>
      </p:sp>
      <p:sp>
        <p:nvSpPr>
          <p:cNvPr id="19" name="Textfeld 9">
            <a:extLst>
              <a:ext uri="{FF2B5EF4-FFF2-40B4-BE49-F238E27FC236}">
                <a16:creationId xmlns:a16="http://schemas.microsoft.com/office/drawing/2014/main" id="{8F072D8F-A5AE-43E2-97FD-6D9FAD016409}"/>
              </a:ext>
            </a:extLst>
          </p:cNvPr>
          <p:cNvSpPr txBox="1"/>
          <p:nvPr/>
        </p:nvSpPr>
        <p:spPr>
          <a:xfrm>
            <a:off x="6268801" y="3106216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Post-BDI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0FAE79-2E68-4E90-8FD8-25FF4DF5F6D5}"/>
              </a:ext>
            </a:extLst>
          </p:cNvPr>
          <p:cNvCxnSpPr>
            <a:cxnSpLocks/>
          </p:cNvCxnSpPr>
          <p:nvPr/>
        </p:nvCxnSpPr>
        <p:spPr>
          <a:xfrm>
            <a:off x="3538353" y="3275493"/>
            <a:ext cx="2730447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oto: agenturfotografin/stock.adobe.com">
            <a:extLst>
              <a:ext uri="{FF2B5EF4-FFF2-40B4-BE49-F238E27FC236}">
                <a16:creationId xmlns:a16="http://schemas.microsoft.com/office/drawing/2014/main" id="{C3785D0F-D4CC-4123-9B7B-934194B9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50" y="2592774"/>
            <a:ext cx="2045605" cy="13654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7">
            <a:extLst>
              <a:ext uri="{FF2B5EF4-FFF2-40B4-BE49-F238E27FC236}">
                <a16:creationId xmlns:a16="http://schemas.microsoft.com/office/drawing/2014/main" id="{2E613A15-CD16-C190-E0E4-4A74C5110664}"/>
              </a:ext>
            </a:extLst>
          </p:cNvPr>
          <p:cNvSpPr txBox="1"/>
          <p:nvPr/>
        </p:nvSpPr>
        <p:spPr>
          <a:xfrm>
            <a:off x="445942" y="4579927"/>
            <a:ext cx="1896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Waitlist</a:t>
            </a: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Control</a:t>
            </a:r>
          </a:p>
        </p:txBody>
      </p:sp>
      <p:sp>
        <p:nvSpPr>
          <p:cNvPr id="15" name="Textfeld 9">
            <a:extLst>
              <a:ext uri="{FF2B5EF4-FFF2-40B4-BE49-F238E27FC236}">
                <a16:creationId xmlns:a16="http://schemas.microsoft.com/office/drawing/2014/main" id="{9EECDFCA-3C96-4203-7603-9E50701DC3BC}"/>
              </a:ext>
            </a:extLst>
          </p:cNvPr>
          <p:cNvSpPr txBox="1"/>
          <p:nvPr/>
        </p:nvSpPr>
        <p:spPr>
          <a:xfrm>
            <a:off x="2550252" y="461070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Prä-BDI</a:t>
            </a:r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8E20B541-A4FB-811A-98EE-44441C2D5F6B}"/>
              </a:ext>
            </a:extLst>
          </p:cNvPr>
          <p:cNvSpPr txBox="1"/>
          <p:nvPr/>
        </p:nvSpPr>
        <p:spPr>
          <a:xfrm>
            <a:off x="6268801" y="461070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Post-BDI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E6FE62-47CC-E094-4E58-98DAFD9DF2FF}"/>
              </a:ext>
            </a:extLst>
          </p:cNvPr>
          <p:cNvCxnSpPr>
            <a:cxnSpLocks/>
          </p:cNvCxnSpPr>
          <p:nvPr/>
        </p:nvCxnSpPr>
        <p:spPr>
          <a:xfrm>
            <a:off x="3538353" y="4779982"/>
            <a:ext cx="2730447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9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6</cp:revision>
  <dcterms:created xsi:type="dcterms:W3CDTF">2021-10-08T09:10:36Z</dcterms:created>
  <dcterms:modified xsi:type="dcterms:W3CDTF">2022-06-02T04:54:15Z</dcterms:modified>
</cp:coreProperties>
</file>