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7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45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16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7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6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2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7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6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4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2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559E-3D97-4926-B0E1-4524BA881FE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F498-FBA6-4D6E-9CFC-A4E82702C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ORK\PEARSON\000 FOLIEN\4147\JPG\4147_-79.jpg">
            <a:extLst>
              <a:ext uri="{FF2B5EF4-FFF2-40B4-BE49-F238E27FC236}">
                <a16:creationId xmlns:a16="http://schemas.microsoft.com/office/drawing/2014/main" id="{0963CAE4-51AE-4A09-A049-115FD51C9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6" y="59032"/>
            <a:ext cx="6494300" cy="420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33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1</cp:revision>
  <dcterms:created xsi:type="dcterms:W3CDTF">2021-11-21T05:42:51Z</dcterms:created>
  <dcterms:modified xsi:type="dcterms:W3CDTF">2021-11-21T05:44:16Z</dcterms:modified>
</cp:coreProperties>
</file>