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0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8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25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9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25E6-C023-4C58-9B95-632D58A61B6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26039" y="1679358"/>
            <a:ext cx="3607266" cy="3607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" name="Gerader Verbinder 5"/>
          <p:cNvCxnSpPr>
            <a:stCxn id="4" idx="0"/>
            <a:endCxn id="4" idx="2"/>
          </p:cNvCxnSpPr>
          <p:nvPr/>
        </p:nvCxnSpPr>
        <p:spPr>
          <a:xfrm>
            <a:off x="5229672" y="1679358"/>
            <a:ext cx="0" cy="3607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4" idx="1"/>
            <a:endCxn id="4" idx="3"/>
          </p:cNvCxnSpPr>
          <p:nvPr/>
        </p:nvCxnSpPr>
        <p:spPr>
          <a:xfrm>
            <a:off x="3426039" y="3482991"/>
            <a:ext cx="3607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256274" y="3129048"/>
            <a:ext cx="125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Alter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5388" y="2364861"/>
            <a:ext cx="30588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Jüngere Erwachsene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79620" y="4169896"/>
            <a:ext cx="28103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Ältere Erwachsene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347944" y="367477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Setting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32637" y="1100705"/>
            <a:ext cx="14638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Klassisch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561493" y="1106371"/>
            <a:ext cx="10951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13FE5-3824-A2C9-1E72-B4E08EFA432C}"/>
              </a:ext>
            </a:extLst>
          </p:cNvPr>
          <p:cNvSpPr/>
          <p:nvPr/>
        </p:nvSpPr>
        <p:spPr>
          <a:xfrm>
            <a:off x="5253272" y="1998190"/>
            <a:ext cx="1147527" cy="40910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EFFA64-792F-F601-A025-EC9146FAF9E9}"/>
              </a:ext>
            </a:extLst>
          </p:cNvPr>
          <p:cNvSpPr/>
          <p:nvPr/>
        </p:nvSpPr>
        <p:spPr>
          <a:xfrm>
            <a:off x="5260635" y="3904127"/>
            <a:ext cx="1147527" cy="40910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4DB8EE7-4726-4A98-8E45-CC20F7188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0"/>
          <a:stretch/>
        </p:blipFill>
        <p:spPr>
          <a:xfrm>
            <a:off x="3702035" y="1833416"/>
            <a:ext cx="1321906" cy="683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A2F9AE3-D8EE-F1B9-5DD9-D8DC4CCD1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5"/>
          <a:stretch/>
        </p:blipFill>
        <p:spPr>
          <a:xfrm>
            <a:off x="3717080" y="2572674"/>
            <a:ext cx="1291816" cy="754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C095C89E-3FDB-ECE8-4473-F873C783E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5"/>
          <a:stretch/>
        </p:blipFill>
        <p:spPr>
          <a:xfrm>
            <a:off x="5463171" y="2534582"/>
            <a:ext cx="1291816" cy="754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icture containing text, person, people, old&#10;&#10;Description automatically generated">
            <a:extLst>
              <a:ext uri="{FF2B5EF4-FFF2-40B4-BE49-F238E27FC236}">
                <a16:creationId xmlns:a16="http://schemas.microsoft.com/office/drawing/2014/main" id="{B8F193F2-8829-F676-82CC-400C5BC605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r="3608" b="8386"/>
          <a:stretch/>
        </p:blipFill>
        <p:spPr>
          <a:xfrm>
            <a:off x="3720461" y="4474657"/>
            <a:ext cx="1303480" cy="744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 descr="Foto: agenturfotografin/stock.adobe.com">
            <a:extLst>
              <a:ext uri="{FF2B5EF4-FFF2-40B4-BE49-F238E27FC236}">
                <a16:creationId xmlns:a16="http://schemas.microsoft.com/office/drawing/2014/main" id="{B6519C71-851B-AFA2-54B1-1B60D8233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2"/>
          <a:stretch/>
        </p:blipFill>
        <p:spPr bwMode="auto">
          <a:xfrm>
            <a:off x="5453634" y="3703095"/>
            <a:ext cx="1274675" cy="66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0D54D10-D3E1-CA87-9243-6705D96F0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0"/>
          <a:stretch/>
        </p:blipFill>
        <p:spPr>
          <a:xfrm>
            <a:off x="3702035" y="3703095"/>
            <a:ext cx="1321906" cy="683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picture containing text, person, people, old&#10;&#10;Description automatically generated">
            <a:extLst>
              <a:ext uri="{FF2B5EF4-FFF2-40B4-BE49-F238E27FC236}">
                <a16:creationId xmlns:a16="http://schemas.microsoft.com/office/drawing/2014/main" id="{59877742-215B-554B-B9FF-CA8A3776EF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r="3608" b="8386"/>
          <a:stretch/>
        </p:blipFill>
        <p:spPr>
          <a:xfrm>
            <a:off x="5463171" y="4452628"/>
            <a:ext cx="1303480" cy="744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 descr="Foto: agenturfotografin/stock.adobe.com">
            <a:extLst>
              <a:ext uri="{FF2B5EF4-FFF2-40B4-BE49-F238E27FC236}">
                <a16:creationId xmlns:a16="http://schemas.microsoft.com/office/drawing/2014/main" id="{D072FDE7-ED49-C258-D7C8-DE2455BD2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2"/>
          <a:stretch/>
        </p:blipFill>
        <p:spPr bwMode="auto">
          <a:xfrm>
            <a:off x="5471741" y="1872704"/>
            <a:ext cx="1274675" cy="66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4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Ostwald</cp:lastModifiedBy>
  <cp:revision>15</cp:revision>
  <dcterms:created xsi:type="dcterms:W3CDTF">2017-02-11T12:09:07Z</dcterms:created>
  <dcterms:modified xsi:type="dcterms:W3CDTF">2022-06-02T04:37:23Z</dcterms:modified>
</cp:coreProperties>
</file>