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7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942577"/>
            <a:ext cx="6119416" cy="200514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025045"/>
            <a:ext cx="5399485" cy="139053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66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0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06637"/>
            <a:ext cx="1552352" cy="488086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06637"/>
            <a:ext cx="4567064" cy="488086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98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57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435864"/>
            <a:ext cx="6209407" cy="239577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854300"/>
            <a:ext cx="6209407" cy="125987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81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533187"/>
            <a:ext cx="3059708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533187"/>
            <a:ext cx="3059708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6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06639"/>
            <a:ext cx="6209407" cy="111322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411865"/>
            <a:ext cx="3045646" cy="69193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103799"/>
            <a:ext cx="3045646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411865"/>
            <a:ext cx="3060646" cy="69193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103799"/>
            <a:ext cx="3060646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89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25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8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3963"/>
            <a:ext cx="2321966" cy="134387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29256"/>
            <a:ext cx="3644652" cy="409294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27835"/>
            <a:ext cx="2321966" cy="320102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8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83963"/>
            <a:ext cx="2321966" cy="134387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29256"/>
            <a:ext cx="3644652" cy="409294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727835"/>
            <a:ext cx="2321966" cy="320102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25E6-C023-4C58-9B95-632D58A61B6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98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06639"/>
            <a:ext cx="6209407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533187"/>
            <a:ext cx="6209407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338158"/>
            <a:ext cx="161984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425E6-C023-4C58-9B95-632D58A61B6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338158"/>
            <a:ext cx="242976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338158"/>
            <a:ext cx="161984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C9C18-2201-4D52-AAE7-C6A4EE0895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29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C1A227-D692-4478-BFCC-98D71A1F4692}"/>
              </a:ext>
            </a:extLst>
          </p:cNvPr>
          <p:cNvGrpSpPr/>
          <p:nvPr/>
        </p:nvGrpSpPr>
        <p:grpSpPr>
          <a:xfrm>
            <a:off x="492021" y="472825"/>
            <a:ext cx="5995481" cy="4813799"/>
            <a:chOff x="2055437" y="798436"/>
            <a:chExt cx="5995481" cy="4813799"/>
          </a:xfrm>
        </p:grpSpPr>
        <p:sp>
          <p:nvSpPr>
            <p:cNvPr id="4" name="Rechteck 3"/>
            <p:cNvSpPr/>
            <p:nvPr/>
          </p:nvSpPr>
          <p:spPr>
            <a:xfrm>
              <a:off x="4443652" y="2004969"/>
              <a:ext cx="3607266" cy="36072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6" name="Gerader Verbinder 5"/>
            <p:cNvCxnSpPr>
              <a:stCxn id="4" idx="0"/>
              <a:endCxn id="4" idx="2"/>
            </p:cNvCxnSpPr>
            <p:nvPr/>
          </p:nvCxnSpPr>
          <p:spPr>
            <a:xfrm>
              <a:off x="6247285" y="2004969"/>
              <a:ext cx="0" cy="3607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4" idx="1"/>
              <a:endCxn id="4" idx="3"/>
            </p:cNvCxnSpPr>
            <p:nvPr/>
          </p:nvCxnSpPr>
          <p:spPr>
            <a:xfrm>
              <a:off x="4443652" y="3808602"/>
              <a:ext cx="36072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/>
            <p:cNvSpPr txBox="1"/>
            <p:nvPr/>
          </p:nvSpPr>
          <p:spPr>
            <a:xfrm>
              <a:off x="2055437" y="3579084"/>
              <a:ext cx="17636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Faktor A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144756" y="2660562"/>
              <a:ext cx="11977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Level 1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144756" y="4464196"/>
              <a:ext cx="11977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Level 2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367877" y="798436"/>
              <a:ext cx="17588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Faktor B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778649" y="1426316"/>
              <a:ext cx="11929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Level 1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563266" y="1426317"/>
              <a:ext cx="11929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Level 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feld 1">
                  <a:extLst>
                    <a:ext uri="{FF2B5EF4-FFF2-40B4-BE49-F238E27FC236}">
                      <a16:creationId xmlns:a16="http://schemas.microsoft.com/office/drawing/2014/main" id="{6B462C14-F2CD-404A-85CE-BC7E8CFFDC37}"/>
                    </a:ext>
                  </a:extLst>
                </p:cNvPr>
                <p:cNvSpPr txBox="1"/>
                <p:nvPr/>
              </p:nvSpPr>
              <p:spPr>
                <a:xfrm>
                  <a:off x="5117648" y="2091180"/>
                  <a:ext cx="500458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1.2</m:t>
                        </m:r>
                      </m:oMath>
                    </m:oMathPara>
                  </a14:m>
                  <a:endParaRPr lang="de-DE" sz="16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de-DE" sz="16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2.1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2" name="Textfeld 1">
                  <a:extLst>
                    <a:ext uri="{FF2B5EF4-FFF2-40B4-BE49-F238E27FC236}">
                      <a16:creationId xmlns:a16="http://schemas.microsoft.com/office/drawing/2014/main" id="{6B462C14-F2CD-404A-85CE-BC7E8CFFD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648" y="2091180"/>
                  <a:ext cx="500458" cy="156966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87EDCB55-4E1E-4842-B43B-DCC2B06AD773}"/>
                    </a:ext>
                  </a:extLst>
                </p:cNvPr>
                <p:cNvSpPr txBox="1"/>
                <p:nvPr/>
              </p:nvSpPr>
              <p:spPr>
                <a:xfrm>
                  <a:off x="6876463" y="2152732"/>
                  <a:ext cx="500458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4.1</m:t>
                        </m:r>
                      </m:oMath>
                    </m:oMathPara>
                  </a14:m>
                  <a:endParaRPr lang="de-DE" sz="16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1.8</m:t>
                        </m:r>
                      </m:oMath>
                    </m:oMathPara>
                  </a14:m>
                  <a:endParaRPr lang="de-DE" sz="16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5.9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87EDCB55-4E1E-4842-B43B-DCC2B06AD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463" y="2152732"/>
                  <a:ext cx="500458" cy="15696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CBB5FE00-8FE3-4BD7-8054-9E6CE6744CC4}"/>
                    </a:ext>
                  </a:extLst>
                </p:cNvPr>
                <p:cNvSpPr txBox="1"/>
                <p:nvPr/>
              </p:nvSpPr>
              <p:spPr>
                <a:xfrm>
                  <a:off x="5124897" y="3931653"/>
                  <a:ext cx="500458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de-DE" sz="16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2.7</m:t>
                        </m:r>
                      </m:oMath>
                    </m:oMathPara>
                  </a14:m>
                  <a:endParaRPr lang="en-GB" sz="16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1.4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CBB5FE00-8FE3-4BD7-8054-9E6CE6744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897" y="3931653"/>
                  <a:ext cx="500458" cy="15696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92073CAE-4C92-47AC-B2D4-13149333E2BE}"/>
                    </a:ext>
                  </a:extLst>
                </p:cNvPr>
                <p:cNvSpPr txBox="1"/>
                <p:nvPr/>
              </p:nvSpPr>
              <p:spPr>
                <a:xfrm>
                  <a:off x="6878648" y="3925587"/>
                  <a:ext cx="500457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 smtClean="0">
                            <a:latin typeface="Cambria Math" panose="02040503050406030204" pitchFamily="18" charset="0"/>
                          </a:rPr>
                          <m:t>7.4</m:t>
                        </m:r>
                      </m:oMath>
                    </m:oMathPara>
                  </a14:m>
                  <a:endParaRPr lang="de-DE" sz="16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.5</m:t>
                        </m:r>
                      </m:oMath>
                    </m:oMathPara>
                  </a14:m>
                  <a:endParaRPr lang="de-DE" sz="16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6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6.1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92073CAE-4C92-47AC-B2D4-13149333E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648" y="3925587"/>
                  <a:ext cx="500457" cy="15696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454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</dc:creator>
  <cp:lastModifiedBy>Dirk Ostwald</cp:lastModifiedBy>
  <cp:revision>9</cp:revision>
  <dcterms:created xsi:type="dcterms:W3CDTF">2017-02-11T12:09:07Z</dcterms:created>
  <dcterms:modified xsi:type="dcterms:W3CDTF">2022-05-30T12:46:17Z</dcterms:modified>
</cp:coreProperties>
</file>